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3"/>
  </p:notesMasterIdLst>
  <p:sldIdLst>
    <p:sldId id="282" r:id="rId3"/>
    <p:sldId id="256" r:id="rId4"/>
    <p:sldId id="257" r:id="rId5"/>
    <p:sldId id="258" r:id="rId6"/>
    <p:sldId id="259" r:id="rId7"/>
    <p:sldId id="278" r:id="rId8"/>
    <p:sldId id="275" r:id="rId9"/>
    <p:sldId id="271" r:id="rId10"/>
    <p:sldId id="272" r:id="rId11"/>
    <p:sldId id="281" r:id="rId12"/>
    <p:sldId id="273" r:id="rId13"/>
    <p:sldId id="264" r:id="rId14"/>
    <p:sldId id="266" r:id="rId15"/>
    <p:sldId id="267" r:id="rId16"/>
    <p:sldId id="261" r:id="rId17"/>
    <p:sldId id="268" r:id="rId18"/>
    <p:sldId id="274" r:id="rId19"/>
    <p:sldId id="269" r:id="rId20"/>
    <p:sldId id="262" r:id="rId21"/>
    <p:sldId id="260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FF53FC0-28F9-4356-AD7B-1A696C913A23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6F81291-B3C0-4B53-AC97-CE29FAD8D930}">
      <dgm:prSet phldrT="[Text]"/>
      <dgm:spPr/>
      <dgm:t>
        <a:bodyPr/>
        <a:lstStyle/>
        <a:p>
          <a:r>
            <a:rPr lang="bn-BD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rPr>
            <a:t> গ্রীষ্ম কাল</a:t>
          </a:r>
          <a:endParaRPr lang="en-US" dirty="0">
            <a:solidFill>
              <a:srgbClr val="FF0000"/>
            </a:solidFill>
            <a:latin typeface="NikoshBAN" pitchFamily="2" charset="0"/>
            <a:cs typeface="NikoshBAN" pitchFamily="2" charset="0"/>
          </a:endParaRPr>
        </a:p>
      </dgm:t>
    </dgm:pt>
    <dgm:pt modelId="{B8EBA1EA-F0E1-4771-AF50-27D193FABD2F}" type="parTrans" cxnId="{6F97FAB0-4600-4DD4-9144-129E0E64A69C}">
      <dgm:prSet/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9CCA3B58-CF84-47AE-8609-B04B2E0F8D01}" type="sibTrans" cxnId="{6F97FAB0-4600-4DD4-9144-129E0E64A69C}">
      <dgm:prSet/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07FE382B-699A-4A3D-B2A2-16E5459E703C}">
      <dgm:prSet phldrT="[Text]"/>
      <dgm:spPr/>
      <dgm:t>
        <a:bodyPr/>
        <a:lstStyle/>
        <a:p>
          <a:r>
            <a:rPr lang="bn-BD" dirty="0" smtClean="0">
              <a:latin typeface="NikoshBAN" pitchFamily="2" charset="0"/>
              <a:cs typeface="NikoshBAN" pitchFamily="2" charset="0"/>
            </a:rPr>
            <a:t>বসন্ত কাল 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2D1814A4-1347-490A-AA30-BB11F6FDDDE2}" type="parTrans" cxnId="{8D25FC57-49DF-4EE8-AD29-B32572CE8847}">
      <dgm:prSet/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AE1DBA14-CCF7-4F2C-B081-CDF57FE63C5D}" type="sibTrans" cxnId="{8D25FC57-49DF-4EE8-AD29-B32572CE8847}">
      <dgm:prSet/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751F3C20-EBDF-4733-9FF8-9B0B67FA8A2E}">
      <dgm:prSet phldrT="[Text]"/>
      <dgm:spPr/>
      <dgm:t>
        <a:bodyPr/>
        <a:lstStyle/>
        <a:p>
          <a:r>
            <a:rPr lang="bn-BD" dirty="0" smtClean="0">
              <a:latin typeface="NikoshBAN" pitchFamily="2" charset="0"/>
              <a:cs typeface="NikoshBAN" pitchFamily="2" charset="0"/>
            </a:rPr>
            <a:t>শীত কাল 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66C2C1A8-BFBE-413C-9110-B2D4F2C03C42}" type="parTrans" cxnId="{D815CACE-6FC1-4106-BA91-A5A8463BC532}">
      <dgm:prSet/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BD2AD55C-2FC5-4AD8-9FCF-6851D95493D5}" type="sibTrans" cxnId="{D815CACE-6FC1-4106-BA91-A5A8463BC532}">
      <dgm:prSet/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97B5853F-5A32-4A3B-819D-68B7667297E5}">
      <dgm:prSet phldrT="[Text]"/>
      <dgm:spPr/>
      <dgm:t>
        <a:bodyPr/>
        <a:lstStyle/>
        <a:p>
          <a:r>
            <a:rPr lang="bn-BD" dirty="0" smtClean="0">
              <a:latin typeface="NikoshBAN" pitchFamily="2" charset="0"/>
              <a:cs typeface="NikoshBAN" pitchFamily="2" charset="0"/>
            </a:rPr>
            <a:t>হেমন্ত কাল 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3523D891-4A59-45F0-867E-0AA7A72F8E9C}" type="parTrans" cxnId="{62F1DB0C-B08B-49F6-9AD0-EB4AB8A47BA8}">
      <dgm:prSet/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6D311284-2F46-4875-94CC-C0CF826049F2}" type="sibTrans" cxnId="{62F1DB0C-B08B-49F6-9AD0-EB4AB8A47BA8}">
      <dgm:prSet/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046EA243-66C4-474C-B5BE-73A8E2EDA9C3}">
      <dgm:prSet phldrT="[Text]"/>
      <dgm:spPr/>
      <dgm:t>
        <a:bodyPr/>
        <a:lstStyle/>
        <a:p>
          <a:r>
            <a:rPr lang="bn-BD" dirty="0" smtClean="0">
              <a:latin typeface="NikoshBAN" pitchFamily="2" charset="0"/>
              <a:cs typeface="NikoshBAN" pitchFamily="2" charset="0"/>
            </a:rPr>
            <a:t>শরৎ কাল 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6BD3D12A-0350-431E-922E-F822858182CF}" type="sibTrans" cxnId="{A693E5B7-9B95-405C-B2BD-B0E08D9F8097}">
      <dgm:prSet/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FCCEE5FA-AFBF-4F5E-A7D1-B884807A6F7D}" type="parTrans" cxnId="{A693E5B7-9B95-405C-B2BD-B0E08D9F8097}">
      <dgm:prSet/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9626CF72-3D43-4F0E-8B38-C2EA0CFBA7E6}">
      <dgm:prSet phldrT="[Text]" custT="1"/>
      <dgm:spPr/>
      <dgm:t>
        <a:bodyPr/>
        <a:lstStyle/>
        <a:p>
          <a:r>
            <a:rPr lang="bn-BD" sz="2800" dirty="0" smtClean="0">
              <a:latin typeface="NikoshBAN" pitchFamily="2" charset="0"/>
              <a:cs typeface="NikoshBAN" pitchFamily="2" charset="0"/>
            </a:rPr>
            <a:t> বছর </a:t>
          </a:r>
          <a:endParaRPr lang="en-US" sz="2800" dirty="0">
            <a:latin typeface="NikoshBAN" pitchFamily="2" charset="0"/>
            <a:cs typeface="NikoshBAN" pitchFamily="2" charset="0"/>
          </a:endParaRPr>
        </a:p>
      </dgm:t>
    </dgm:pt>
    <dgm:pt modelId="{E06E9E39-D843-47BA-80B9-72E9C34F1FD9}" type="sibTrans" cxnId="{D92992ED-3054-4590-9D9E-EDFBC77CB9F5}">
      <dgm:prSet/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4FB01A66-8429-41B8-BDD3-EA1212550A1B}" type="parTrans" cxnId="{D92992ED-3054-4590-9D9E-EDFBC77CB9F5}">
      <dgm:prSet/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F85FABA1-B2D8-486C-9413-0126115D09EF}">
      <dgm:prSet phldrT="[Text]"/>
      <dgm:spPr/>
      <dgm:t>
        <a:bodyPr/>
        <a:lstStyle/>
        <a:p>
          <a:r>
            <a:rPr lang="bn-BD" dirty="0" smtClean="0">
              <a:latin typeface="NikoshBAN" pitchFamily="2" charset="0"/>
              <a:cs typeface="NikoshBAN" pitchFamily="2" charset="0"/>
            </a:rPr>
            <a:t>বর্ষাকাল 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E49F257B-7FE9-4C25-935B-8BC18E282028}" type="sibTrans" cxnId="{E7D02199-8189-4C50-A43F-F2546906E399}">
      <dgm:prSet/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A3AAED2B-B29C-45F6-9D8E-BCA8A7288E1C}" type="parTrans" cxnId="{E7D02199-8189-4C50-A43F-F2546906E399}">
      <dgm:prSet/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81971B02-81E5-499F-B369-F0F485AE92F7}" type="pres">
      <dgm:prSet presAssocID="{EFF53FC0-28F9-4356-AD7B-1A696C913A23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697A8BC-F0CB-4745-B808-702BEF6FEF0F}" type="pres">
      <dgm:prSet presAssocID="{9626CF72-3D43-4F0E-8B38-C2EA0CFBA7E6}" presName="centerShape" presStyleLbl="node0" presStyleIdx="0" presStyleCnt="1" custScaleX="95309" custScaleY="95309"/>
      <dgm:spPr/>
      <dgm:t>
        <a:bodyPr/>
        <a:lstStyle/>
        <a:p>
          <a:endParaRPr lang="en-US"/>
        </a:p>
      </dgm:t>
    </dgm:pt>
    <dgm:pt modelId="{C3EDB56F-1724-4562-BE37-C925206597AD}" type="pres">
      <dgm:prSet presAssocID="{B8EBA1EA-F0E1-4771-AF50-27D193FABD2F}" presName="Name9" presStyleLbl="parChTrans1D2" presStyleIdx="0" presStyleCnt="6"/>
      <dgm:spPr/>
      <dgm:t>
        <a:bodyPr/>
        <a:lstStyle/>
        <a:p>
          <a:endParaRPr lang="en-US"/>
        </a:p>
      </dgm:t>
    </dgm:pt>
    <dgm:pt modelId="{FBA0F6AE-0FD8-400E-83D1-D5900A261265}" type="pres">
      <dgm:prSet presAssocID="{B8EBA1EA-F0E1-4771-AF50-27D193FABD2F}" presName="connTx" presStyleLbl="parChTrans1D2" presStyleIdx="0" presStyleCnt="6"/>
      <dgm:spPr/>
      <dgm:t>
        <a:bodyPr/>
        <a:lstStyle/>
        <a:p>
          <a:endParaRPr lang="en-US"/>
        </a:p>
      </dgm:t>
    </dgm:pt>
    <dgm:pt modelId="{354E8E80-9545-46DB-871E-E15851A6C03A}" type="pres">
      <dgm:prSet presAssocID="{16F81291-B3C0-4B53-AC97-CE29FAD8D930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CF34A31-A761-44B7-A9FB-B25FCA6B2CDC}" type="pres">
      <dgm:prSet presAssocID="{A3AAED2B-B29C-45F6-9D8E-BCA8A7288E1C}" presName="Name9" presStyleLbl="parChTrans1D2" presStyleIdx="1" presStyleCnt="6"/>
      <dgm:spPr/>
      <dgm:t>
        <a:bodyPr/>
        <a:lstStyle/>
        <a:p>
          <a:endParaRPr lang="en-US"/>
        </a:p>
      </dgm:t>
    </dgm:pt>
    <dgm:pt modelId="{193CF983-7F3A-4F65-915E-3C9C9CAEA1F6}" type="pres">
      <dgm:prSet presAssocID="{A3AAED2B-B29C-45F6-9D8E-BCA8A7288E1C}" presName="connTx" presStyleLbl="parChTrans1D2" presStyleIdx="1" presStyleCnt="6"/>
      <dgm:spPr/>
      <dgm:t>
        <a:bodyPr/>
        <a:lstStyle/>
        <a:p>
          <a:endParaRPr lang="en-US"/>
        </a:p>
      </dgm:t>
    </dgm:pt>
    <dgm:pt modelId="{55191916-4D69-478F-8178-F7224DD74E5F}" type="pres">
      <dgm:prSet presAssocID="{F85FABA1-B2D8-486C-9413-0126115D09EF}" presName="node" presStyleLbl="node1" presStyleIdx="1" presStyleCnt="6" custRadScaleRad="110591" custRadScaleInc="2144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F865C37-2ACA-4132-B21D-2035E3A2C867}" type="pres">
      <dgm:prSet presAssocID="{FCCEE5FA-AFBF-4F5E-A7D1-B884807A6F7D}" presName="Name9" presStyleLbl="parChTrans1D2" presStyleIdx="2" presStyleCnt="6"/>
      <dgm:spPr/>
      <dgm:t>
        <a:bodyPr/>
        <a:lstStyle/>
        <a:p>
          <a:endParaRPr lang="en-US"/>
        </a:p>
      </dgm:t>
    </dgm:pt>
    <dgm:pt modelId="{DE5BBFDD-DEDA-4898-B7CB-BADF8C4DECC4}" type="pres">
      <dgm:prSet presAssocID="{FCCEE5FA-AFBF-4F5E-A7D1-B884807A6F7D}" presName="connTx" presStyleLbl="parChTrans1D2" presStyleIdx="2" presStyleCnt="6"/>
      <dgm:spPr/>
      <dgm:t>
        <a:bodyPr/>
        <a:lstStyle/>
        <a:p>
          <a:endParaRPr lang="en-US"/>
        </a:p>
      </dgm:t>
    </dgm:pt>
    <dgm:pt modelId="{29DC3E0D-9D77-4C82-B589-A80E3EBF003D}" type="pres">
      <dgm:prSet presAssocID="{046EA243-66C4-474C-B5BE-73A8E2EDA9C3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F6AC13F-E809-4C1E-B83A-F93A858949A3}" type="pres">
      <dgm:prSet presAssocID="{3523D891-4A59-45F0-867E-0AA7A72F8E9C}" presName="Name9" presStyleLbl="parChTrans1D2" presStyleIdx="3" presStyleCnt="6"/>
      <dgm:spPr/>
      <dgm:t>
        <a:bodyPr/>
        <a:lstStyle/>
        <a:p>
          <a:endParaRPr lang="en-US"/>
        </a:p>
      </dgm:t>
    </dgm:pt>
    <dgm:pt modelId="{D54DE2DC-3C5F-4675-A4DA-A041EAAFB205}" type="pres">
      <dgm:prSet presAssocID="{3523D891-4A59-45F0-867E-0AA7A72F8E9C}" presName="connTx" presStyleLbl="parChTrans1D2" presStyleIdx="3" presStyleCnt="6"/>
      <dgm:spPr/>
      <dgm:t>
        <a:bodyPr/>
        <a:lstStyle/>
        <a:p>
          <a:endParaRPr lang="en-US"/>
        </a:p>
      </dgm:t>
    </dgm:pt>
    <dgm:pt modelId="{4C4D095F-51DC-4DBF-A417-28B47CCC7B44}" type="pres">
      <dgm:prSet presAssocID="{97B5853F-5A32-4A3B-819D-68B7667297E5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A94370E-8A85-4B6F-BD30-5CC7BEFBD0D1}" type="pres">
      <dgm:prSet presAssocID="{66C2C1A8-BFBE-413C-9110-B2D4F2C03C42}" presName="Name9" presStyleLbl="parChTrans1D2" presStyleIdx="4" presStyleCnt="6"/>
      <dgm:spPr/>
      <dgm:t>
        <a:bodyPr/>
        <a:lstStyle/>
        <a:p>
          <a:endParaRPr lang="en-US"/>
        </a:p>
      </dgm:t>
    </dgm:pt>
    <dgm:pt modelId="{5ACC33A3-210B-4854-AABB-4D451A05E403}" type="pres">
      <dgm:prSet presAssocID="{66C2C1A8-BFBE-413C-9110-B2D4F2C03C42}" presName="connTx" presStyleLbl="parChTrans1D2" presStyleIdx="4" presStyleCnt="6"/>
      <dgm:spPr/>
      <dgm:t>
        <a:bodyPr/>
        <a:lstStyle/>
        <a:p>
          <a:endParaRPr lang="en-US"/>
        </a:p>
      </dgm:t>
    </dgm:pt>
    <dgm:pt modelId="{0A0ECE4D-D333-4C1F-A733-C9A8A7C68491}" type="pres">
      <dgm:prSet presAssocID="{751F3C20-EBDF-4733-9FF8-9B0B67FA8A2E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2188DF0-71B9-492D-8B3D-B39E6AD405E4}" type="pres">
      <dgm:prSet presAssocID="{2D1814A4-1347-490A-AA30-BB11F6FDDDE2}" presName="Name9" presStyleLbl="parChTrans1D2" presStyleIdx="5" presStyleCnt="6"/>
      <dgm:spPr/>
      <dgm:t>
        <a:bodyPr/>
        <a:lstStyle/>
        <a:p>
          <a:endParaRPr lang="en-US"/>
        </a:p>
      </dgm:t>
    </dgm:pt>
    <dgm:pt modelId="{3B1AB2B7-0ACE-4705-B687-54A766A7C712}" type="pres">
      <dgm:prSet presAssocID="{2D1814A4-1347-490A-AA30-BB11F6FDDDE2}" presName="connTx" presStyleLbl="parChTrans1D2" presStyleIdx="5" presStyleCnt="6"/>
      <dgm:spPr/>
      <dgm:t>
        <a:bodyPr/>
        <a:lstStyle/>
        <a:p>
          <a:endParaRPr lang="en-US"/>
        </a:p>
      </dgm:t>
    </dgm:pt>
    <dgm:pt modelId="{6D3117D4-42D0-4910-98E1-236DE26B3E0F}" type="pres">
      <dgm:prSet presAssocID="{07FE382B-699A-4A3D-B2A2-16E5459E703C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2F1DB0C-B08B-49F6-9AD0-EB4AB8A47BA8}" srcId="{9626CF72-3D43-4F0E-8B38-C2EA0CFBA7E6}" destId="{97B5853F-5A32-4A3B-819D-68B7667297E5}" srcOrd="3" destOrd="0" parTransId="{3523D891-4A59-45F0-867E-0AA7A72F8E9C}" sibTransId="{6D311284-2F46-4875-94CC-C0CF826049F2}"/>
    <dgm:cxn modelId="{A693E5B7-9B95-405C-B2BD-B0E08D9F8097}" srcId="{9626CF72-3D43-4F0E-8B38-C2EA0CFBA7E6}" destId="{046EA243-66C4-474C-B5BE-73A8E2EDA9C3}" srcOrd="2" destOrd="0" parTransId="{FCCEE5FA-AFBF-4F5E-A7D1-B884807A6F7D}" sibTransId="{6BD3D12A-0350-431E-922E-F822858182CF}"/>
    <dgm:cxn modelId="{953DA394-B751-46E8-83A8-F4DFC9DB3507}" type="presOf" srcId="{FCCEE5FA-AFBF-4F5E-A7D1-B884807A6F7D}" destId="{DE5BBFDD-DEDA-4898-B7CB-BADF8C4DECC4}" srcOrd="1" destOrd="0" presId="urn:microsoft.com/office/officeart/2005/8/layout/radial1"/>
    <dgm:cxn modelId="{A3A48D76-DCBF-4ADB-9B49-F0E6830A8553}" type="presOf" srcId="{F85FABA1-B2D8-486C-9413-0126115D09EF}" destId="{55191916-4D69-478F-8178-F7224DD74E5F}" srcOrd="0" destOrd="0" presId="urn:microsoft.com/office/officeart/2005/8/layout/radial1"/>
    <dgm:cxn modelId="{E30886A1-B596-4AB8-88C6-96B4F32E9216}" type="presOf" srcId="{97B5853F-5A32-4A3B-819D-68B7667297E5}" destId="{4C4D095F-51DC-4DBF-A417-28B47CCC7B44}" srcOrd="0" destOrd="0" presId="urn:microsoft.com/office/officeart/2005/8/layout/radial1"/>
    <dgm:cxn modelId="{C346ABF0-AE6C-440B-81E9-B34B3818E382}" type="presOf" srcId="{16F81291-B3C0-4B53-AC97-CE29FAD8D930}" destId="{354E8E80-9545-46DB-871E-E15851A6C03A}" srcOrd="0" destOrd="0" presId="urn:microsoft.com/office/officeart/2005/8/layout/radial1"/>
    <dgm:cxn modelId="{9F3325C5-8E04-4A9E-A365-D389BA23BCB2}" type="presOf" srcId="{751F3C20-EBDF-4733-9FF8-9B0B67FA8A2E}" destId="{0A0ECE4D-D333-4C1F-A733-C9A8A7C68491}" srcOrd="0" destOrd="0" presId="urn:microsoft.com/office/officeart/2005/8/layout/radial1"/>
    <dgm:cxn modelId="{6A685AC7-74B5-467E-8FF4-09A513621CAB}" type="presOf" srcId="{046EA243-66C4-474C-B5BE-73A8E2EDA9C3}" destId="{29DC3E0D-9D77-4C82-B589-A80E3EBF003D}" srcOrd="0" destOrd="0" presId="urn:microsoft.com/office/officeart/2005/8/layout/radial1"/>
    <dgm:cxn modelId="{BCEE1EF8-F504-4C97-92FE-01EC4F954049}" type="presOf" srcId="{B8EBA1EA-F0E1-4771-AF50-27D193FABD2F}" destId="{C3EDB56F-1724-4562-BE37-C925206597AD}" srcOrd="0" destOrd="0" presId="urn:microsoft.com/office/officeart/2005/8/layout/radial1"/>
    <dgm:cxn modelId="{60E45BDF-9668-40BC-B315-8F55E3DF345D}" type="presOf" srcId="{07FE382B-699A-4A3D-B2A2-16E5459E703C}" destId="{6D3117D4-42D0-4910-98E1-236DE26B3E0F}" srcOrd="0" destOrd="0" presId="urn:microsoft.com/office/officeart/2005/8/layout/radial1"/>
    <dgm:cxn modelId="{EBFE403E-B459-46B9-95A8-23DD7F0B7781}" type="presOf" srcId="{FCCEE5FA-AFBF-4F5E-A7D1-B884807A6F7D}" destId="{6F865C37-2ACA-4132-B21D-2035E3A2C867}" srcOrd="0" destOrd="0" presId="urn:microsoft.com/office/officeart/2005/8/layout/radial1"/>
    <dgm:cxn modelId="{0571CF99-145A-4575-8D97-B183249D6259}" type="presOf" srcId="{A3AAED2B-B29C-45F6-9D8E-BCA8A7288E1C}" destId="{7CF34A31-A761-44B7-A9FB-B25FCA6B2CDC}" srcOrd="0" destOrd="0" presId="urn:microsoft.com/office/officeart/2005/8/layout/radial1"/>
    <dgm:cxn modelId="{FA7C3A3C-8AF7-48FE-880F-8B74856770DC}" type="presOf" srcId="{EFF53FC0-28F9-4356-AD7B-1A696C913A23}" destId="{81971B02-81E5-499F-B369-F0F485AE92F7}" srcOrd="0" destOrd="0" presId="urn:microsoft.com/office/officeart/2005/8/layout/radial1"/>
    <dgm:cxn modelId="{1D4A02F3-2562-4C8A-96B7-0466A135C143}" type="presOf" srcId="{2D1814A4-1347-490A-AA30-BB11F6FDDDE2}" destId="{3B1AB2B7-0ACE-4705-B687-54A766A7C712}" srcOrd="1" destOrd="0" presId="urn:microsoft.com/office/officeart/2005/8/layout/radial1"/>
    <dgm:cxn modelId="{15A508F7-02F2-487E-99B4-7415500A8F90}" type="presOf" srcId="{9626CF72-3D43-4F0E-8B38-C2EA0CFBA7E6}" destId="{B697A8BC-F0CB-4745-B808-702BEF6FEF0F}" srcOrd="0" destOrd="0" presId="urn:microsoft.com/office/officeart/2005/8/layout/radial1"/>
    <dgm:cxn modelId="{1B4A2542-7964-4468-998B-764A381E7002}" type="presOf" srcId="{66C2C1A8-BFBE-413C-9110-B2D4F2C03C42}" destId="{AA94370E-8A85-4B6F-BD30-5CC7BEFBD0D1}" srcOrd="0" destOrd="0" presId="urn:microsoft.com/office/officeart/2005/8/layout/radial1"/>
    <dgm:cxn modelId="{D815CACE-6FC1-4106-BA91-A5A8463BC532}" srcId="{9626CF72-3D43-4F0E-8B38-C2EA0CFBA7E6}" destId="{751F3C20-EBDF-4733-9FF8-9B0B67FA8A2E}" srcOrd="4" destOrd="0" parTransId="{66C2C1A8-BFBE-413C-9110-B2D4F2C03C42}" sibTransId="{BD2AD55C-2FC5-4AD8-9FCF-6851D95493D5}"/>
    <dgm:cxn modelId="{8D25FC57-49DF-4EE8-AD29-B32572CE8847}" srcId="{9626CF72-3D43-4F0E-8B38-C2EA0CFBA7E6}" destId="{07FE382B-699A-4A3D-B2A2-16E5459E703C}" srcOrd="5" destOrd="0" parTransId="{2D1814A4-1347-490A-AA30-BB11F6FDDDE2}" sibTransId="{AE1DBA14-CCF7-4F2C-B081-CDF57FE63C5D}"/>
    <dgm:cxn modelId="{A1B310C8-27BB-429C-9152-4057E3735A04}" type="presOf" srcId="{3523D891-4A59-45F0-867E-0AA7A72F8E9C}" destId="{5F6AC13F-E809-4C1E-B83A-F93A858949A3}" srcOrd="0" destOrd="0" presId="urn:microsoft.com/office/officeart/2005/8/layout/radial1"/>
    <dgm:cxn modelId="{932F006E-8169-4AB8-81A9-D8DCA5781DC9}" type="presOf" srcId="{2D1814A4-1347-490A-AA30-BB11F6FDDDE2}" destId="{D2188DF0-71B9-492D-8B3D-B39E6AD405E4}" srcOrd="0" destOrd="0" presId="urn:microsoft.com/office/officeart/2005/8/layout/radial1"/>
    <dgm:cxn modelId="{E7D02199-8189-4C50-A43F-F2546906E399}" srcId="{9626CF72-3D43-4F0E-8B38-C2EA0CFBA7E6}" destId="{F85FABA1-B2D8-486C-9413-0126115D09EF}" srcOrd="1" destOrd="0" parTransId="{A3AAED2B-B29C-45F6-9D8E-BCA8A7288E1C}" sibTransId="{E49F257B-7FE9-4C25-935B-8BC18E282028}"/>
    <dgm:cxn modelId="{D92992ED-3054-4590-9D9E-EDFBC77CB9F5}" srcId="{EFF53FC0-28F9-4356-AD7B-1A696C913A23}" destId="{9626CF72-3D43-4F0E-8B38-C2EA0CFBA7E6}" srcOrd="0" destOrd="0" parTransId="{4FB01A66-8429-41B8-BDD3-EA1212550A1B}" sibTransId="{E06E9E39-D843-47BA-80B9-72E9C34F1FD9}"/>
    <dgm:cxn modelId="{1F71C01B-D3B0-47F9-9381-D4724C120997}" type="presOf" srcId="{66C2C1A8-BFBE-413C-9110-B2D4F2C03C42}" destId="{5ACC33A3-210B-4854-AABB-4D451A05E403}" srcOrd="1" destOrd="0" presId="urn:microsoft.com/office/officeart/2005/8/layout/radial1"/>
    <dgm:cxn modelId="{7A3E5740-35C7-4DE9-A293-4EE645EB796D}" type="presOf" srcId="{3523D891-4A59-45F0-867E-0AA7A72F8E9C}" destId="{D54DE2DC-3C5F-4675-A4DA-A041EAAFB205}" srcOrd="1" destOrd="0" presId="urn:microsoft.com/office/officeart/2005/8/layout/radial1"/>
    <dgm:cxn modelId="{60E24F96-CA61-48E9-B08A-B10166F1D697}" type="presOf" srcId="{A3AAED2B-B29C-45F6-9D8E-BCA8A7288E1C}" destId="{193CF983-7F3A-4F65-915E-3C9C9CAEA1F6}" srcOrd="1" destOrd="0" presId="urn:microsoft.com/office/officeart/2005/8/layout/radial1"/>
    <dgm:cxn modelId="{6F97FAB0-4600-4DD4-9144-129E0E64A69C}" srcId="{9626CF72-3D43-4F0E-8B38-C2EA0CFBA7E6}" destId="{16F81291-B3C0-4B53-AC97-CE29FAD8D930}" srcOrd="0" destOrd="0" parTransId="{B8EBA1EA-F0E1-4771-AF50-27D193FABD2F}" sibTransId="{9CCA3B58-CF84-47AE-8609-B04B2E0F8D01}"/>
    <dgm:cxn modelId="{3A6F5DB8-2B68-4F25-85A4-882D38C1CA57}" type="presOf" srcId="{B8EBA1EA-F0E1-4771-AF50-27D193FABD2F}" destId="{FBA0F6AE-0FD8-400E-83D1-D5900A261265}" srcOrd="1" destOrd="0" presId="urn:microsoft.com/office/officeart/2005/8/layout/radial1"/>
    <dgm:cxn modelId="{AE3F2B79-1D17-41E1-95CC-922D21DAA3D2}" type="presParOf" srcId="{81971B02-81E5-499F-B369-F0F485AE92F7}" destId="{B697A8BC-F0CB-4745-B808-702BEF6FEF0F}" srcOrd="0" destOrd="0" presId="urn:microsoft.com/office/officeart/2005/8/layout/radial1"/>
    <dgm:cxn modelId="{ED5FD3AA-F4C1-4BF8-93CC-DCC0BDB1C1C5}" type="presParOf" srcId="{81971B02-81E5-499F-B369-F0F485AE92F7}" destId="{C3EDB56F-1724-4562-BE37-C925206597AD}" srcOrd="1" destOrd="0" presId="urn:microsoft.com/office/officeart/2005/8/layout/radial1"/>
    <dgm:cxn modelId="{A63283D2-35F1-4FA3-BD90-7387287FDEEE}" type="presParOf" srcId="{C3EDB56F-1724-4562-BE37-C925206597AD}" destId="{FBA0F6AE-0FD8-400E-83D1-D5900A261265}" srcOrd="0" destOrd="0" presId="urn:microsoft.com/office/officeart/2005/8/layout/radial1"/>
    <dgm:cxn modelId="{73F620E5-D7D4-4889-BF71-BAB85D353DFD}" type="presParOf" srcId="{81971B02-81E5-499F-B369-F0F485AE92F7}" destId="{354E8E80-9545-46DB-871E-E15851A6C03A}" srcOrd="2" destOrd="0" presId="urn:microsoft.com/office/officeart/2005/8/layout/radial1"/>
    <dgm:cxn modelId="{CEA186F6-EDDD-4AF5-B0DD-D62F2D70C7F4}" type="presParOf" srcId="{81971B02-81E5-499F-B369-F0F485AE92F7}" destId="{7CF34A31-A761-44B7-A9FB-B25FCA6B2CDC}" srcOrd="3" destOrd="0" presId="urn:microsoft.com/office/officeart/2005/8/layout/radial1"/>
    <dgm:cxn modelId="{3FDF68E6-ED54-443C-B439-822EB521EF49}" type="presParOf" srcId="{7CF34A31-A761-44B7-A9FB-B25FCA6B2CDC}" destId="{193CF983-7F3A-4F65-915E-3C9C9CAEA1F6}" srcOrd="0" destOrd="0" presId="urn:microsoft.com/office/officeart/2005/8/layout/radial1"/>
    <dgm:cxn modelId="{8A1672A1-E5A4-4FCC-8C37-07547D0000E7}" type="presParOf" srcId="{81971B02-81E5-499F-B369-F0F485AE92F7}" destId="{55191916-4D69-478F-8178-F7224DD74E5F}" srcOrd="4" destOrd="0" presId="urn:microsoft.com/office/officeart/2005/8/layout/radial1"/>
    <dgm:cxn modelId="{D4413199-8B80-49E1-B369-260639B16F9D}" type="presParOf" srcId="{81971B02-81E5-499F-B369-F0F485AE92F7}" destId="{6F865C37-2ACA-4132-B21D-2035E3A2C867}" srcOrd="5" destOrd="0" presId="urn:microsoft.com/office/officeart/2005/8/layout/radial1"/>
    <dgm:cxn modelId="{EC213991-3122-4638-8929-4232A7C6B4FD}" type="presParOf" srcId="{6F865C37-2ACA-4132-B21D-2035E3A2C867}" destId="{DE5BBFDD-DEDA-4898-B7CB-BADF8C4DECC4}" srcOrd="0" destOrd="0" presId="urn:microsoft.com/office/officeart/2005/8/layout/radial1"/>
    <dgm:cxn modelId="{C851F027-2D99-46A5-8989-0C1CEB607C06}" type="presParOf" srcId="{81971B02-81E5-499F-B369-F0F485AE92F7}" destId="{29DC3E0D-9D77-4C82-B589-A80E3EBF003D}" srcOrd="6" destOrd="0" presId="urn:microsoft.com/office/officeart/2005/8/layout/radial1"/>
    <dgm:cxn modelId="{0D1105F4-1019-4482-8728-77DAD8A6B43F}" type="presParOf" srcId="{81971B02-81E5-499F-B369-F0F485AE92F7}" destId="{5F6AC13F-E809-4C1E-B83A-F93A858949A3}" srcOrd="7" destOrd="0" presId="urn:microsoft.com/office/officeart/2005/8/layout/radial1"/>
    <dgm:cxn modelId="{338DBEA9-FEB5-42D6-9F18-50123EE1B100}" type="presParOf" srcId="{5F6AC13F-E809-4C1E-B83A-F93A858949A3}" destId="{D54DE2DC-3C5F-4675-A4DA-A041EAAFB205}" srcOrd="0" destOrd="0" presId="urn:microsoft.com/office/officeart/2005/8/layout/radial1"/>
    <dgm:cxn modelId="{541B85BD-FCFE-421C-B551-6F9028327674}" type="presParOf" srcId="{81971B02-81E5-499F-B369-F0F485AE92F7}" destId="{4C4D095F-51DC-4DBF-A417-28B47CCC7B44}" srcOrd="8" destOrd="0" presId="urn:microsoft.com/office/officeart/2005/8/layout/radial1"/>
    <dgm:cxn modelId="{B46B5DBC-10D1-4924-AD3D-3C9465A058DA}" type="presParOf" srcId="{81971B02-81E5-499F-B369-F0F485AE92F7}" destId="{AA94370E-8A85-4B6F-BD30-5CC7BEFBD0D1}" srcOrd="9" destOrd="0" presId="urn:microsoft.com/office/officeart/2005/8/layout/radial1"/>
    <dgm:cxn modelId="{2B3A0E8C-DFCD-4880-AE10-4E4CDF5A2AD3}" type="presParOf" srcId="{AA94370E-8A85-4B6F-BD30-5CC7BEFBD0D1}" destId="{5ACC33A3-210B-4854-AABB-4D451A05E403}" srcOrd="0" destOrd="0" presId="urn:microsoft.com/office/officeart/2005/8/layout/radial1"/>
    <dgm:cxn modelId="{0C0A2C36-253C-4F60-9B51-CE4060A96E81}" type="presParOf" srcId="{81971B02-81E5-499F-B369-F0F485AE92F7}" destId="{0A0ECE4D-D333-4C1F-A733-C9A8A7C68491}" srcOrd="10" destOrd="0" presId="urn:microsoft.com/office/officeart/2005/8/layout/radial1"/>
    <dgm:cxn modelId="{5C1D533C-D8EB-4B3E-A722-CEF3715C38C3}" type="presParOf" srcId="{81971B02-81E5-499F-B369-F0F485AE92F7}" destId="{D2188DF0-71B9-492D-8B3D-B39E6AD405E4}" srcOrd="11" destOrd="0" presId="urn:microsoft.com/office/officeart/2005/8/layout/radial1"/>
    <dgm:cxn modelId="{5F7B9EDB-0748-4A88-9661-0EE59B2D13CA}" type="presParOf" srcId="{D2188DF0-71B9-492D-8B3D-B39E6AD405E4}" destId="{3B1AB2B7-0ACE-4705-B687-54A766A7C712}" srcOrd="0" destOrd="0" presId="urn:microsoft.com/office/officeart/2005/8/layout/radial1"/>
    <dgm:cxn modelId="{55950D88-A20D-4A50-B6A0-A0576D76B32B}" type="presParOf" srcId="{81971B02-81E5-499F-B369-F0F485AE92F7}" destId="{6D3117D4-42D0-4910-98E1-236DE26B3E0F}" srcOrd="12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97A8BC-F0CB-4745-B808-702BEF6FEF0F}">
      <dsp:nvSpPr>
        <dsp:cNvPr id="0" name=""/>
        <dsp:cNvSpPr/>
      </dsp:nvSpPr>
      <dsp:spPr>
        <a:xfrm>
          <a:off x="2856962" y="1929862"/>
          <a:ext cx="1372674" cy="137267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800" kern="1200" dirty="0" smtClean="0">
              <a:latin typeface="NikoshBAN" pitchFamily="2" charset="0"/>
              <a:cs typeface="NikoshBAN" pitchFamily="2" charset="0"/>
            </a:rPr>
            <a:t> বছর </a:t>
          </a:r>
          <a:endParaRPr lang="en-US" sz="2800" kern="1200" dirty="0">
            <a:latin typeface="NikoshBAN" pitchFamily="2" charset="0"/>
            <a:cs typeface="NikoshBAN" pitchFamily="2" charset="0"/>
          </a:endParaRPr>
        </a:p>
      </dsp:txBody>
      <dsp:txXfrm>
        <a:off x="3057985" y="2130885"/>
        <a:ext cx="970628" cy="970628"/>
      </dsp:txXfrm>
    </dsp:sp>
    <dsp:sp modelId="{C3EDB56F-1724-4562-BE37-C925206597AD}">
      <dsp:nvSpPr>
        <dsp:cNvPr id="0" name=""/>
        <dsp:cNvSpPr/>
      </dsp:nvSpPr>
      <dsp:spPr>
        <a:xfrm rot="16200000">
          <a:off x="3308743" y="1677015"/>
          <a:ext cx="469113" cy="36582"/>
        </a:xfrm>
        <a:custGeom>
          <a:avLst/>
          <a:gdLst/>
          <a:ahLst/>
          <a:cxnLst/>
          <a:rect l="0" t="0" r="0" b="0"/>
          <a:pathLst>
            <a:path>
              <a:moveTo>
                <a:pt x="0" y="18291"/>
              </a:moveTo>
              <a:lnTo>
                <a:pt x="469113" y="1829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>
            <a:latin typeface="NikoshBAN" pitchFamily="2" charset="0"/>
            <a:cs typeface="NikoshBAN" pitchFamily="2" charset="0"/>
          </a:endParaRPr>
        </a:p>
      </dsp:txBody>
      <dsp:txXfrm>
        <a:off x="3531572" y="1683578"/>
        <a:ext cx="23455" cy="23455"/>
      </dsp:txXfrm>
    </dsp:sp>
    <dsp:sp modelId="{354E8E80-9545-46DB-871E-E15851A6C03A}">
      <dsp:nvSpPr>
        <dsp:cNvPr id="0" name=""/>
        <dsp:cNvSpPr/>
      </dsp:nvSpPr>
      <dsp:spPr>
        <a:xfrm>
          <a:off x="2823181" y="20513"/>
          <a:ext cx="1440236" cy="144023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100" kern="12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rPr>
            <a:t> গ্রীষ্ম কাল</a:t>
          </a:r>
          <a:endParaRPr lang="en-US" sz="3100" kern="1200" dirty="0">
            <a:solidFill>
              <a:srgbClr val="FF0000"/>
            </a:solidFill>
            <a:latin typeface="NikoshBAN" pitchFamily="2" charset="0"/>
            <a:cs typeface="NikoshBAN" pitchFamily="2" charset="0"/>
          </a:endParaRPr>
        </a:p>
      </dsp:txBody>
      <dsp:txXfrm>
        <a:off x="3034099" y="231431"/>
        <a:ext cx="1018400" cy="1018400"/>
      </dsp:txXfrm>
    </dsp:sp>
    <dsp:sp modelId="{7CF34A31-A761-44B7-A9FB-B25FCA6B2CDC}">
      <dsp:nvSpPr>
        <dsp:cNvPr id="0" name=""/>
        <dsp:cNvSpPr/>
      </dsp:nvSpPr>
      <dsp:spPr>
        <a:xfrm rot="20186028">
          <a:off x="4144550" y="2190018"/>
          <a:ext cx="667754" cy="36582"/>
        </a:xfrm>
        <a:custGeom>
          <a:avLst/>
          <a:gdLst/>
          <a:ahLst/>
          <a:cxnLst/>
          <a:rect l="0" t="0" r="0" b="0"/>
          <a:pathLst>
            <a:path>
              <a:moveTo>
                <a:pt x="0" y="18291"/>
              </a:moveTo>
              <a:lnTo>
                <a:pt x="667754" y="1829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>
            <a:latin typeface="NikoshBAN" pitchFamily="2" charset="0"/>
            <a:cs typeface="NikoshBAN" pitchFamily="2" charset="0"/>
          </a:endParaRPr>
        </a:p>
      </dsp:txBody>
      <dsp:txXfrm>
        <a:off x="4461733" y="2191615"/>
        <a:ext cx="33387" cy="33387"/>
      </dsp:txXfrm>
    </dsp:sp>
    <dsp:sp modelId="{55191916-4D69-478F-8178-F7224DD74E5F}">
      <dsp:nvSpPr>
        <dsp:cNvPr id="0" name=""/>
        <dsp:cNvSpPr/>
      </dsp:nvSpPr>
      <dsp:spPr>
        <a:xfrm>
          <a:off x="4724400" y="1066795"/>
          <a:ext cx="1440236" cy="144023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100" kern="1200" dirty="0" smtClean="0">
              <a:latin typeface="NikoshBAN" pitchFamily="2" charset="0"/>
              <a:cs typeface="NikoshBAN" pitchFamily="2" charset="0"/>
            </a:rPr>
            <a:t>বর্ষাকাল </a:t>
          </a:r>
          <a:endParaRPr lang="en-US" sz="3100" kern="1200" dirty="0">
            <a:latin typeface="NikoshBAN" pitchFamily="2" charset="0"/>
            <a:cs typeface="NikoshBAN" pitchFamily="2" charset="0"/>
          </a:endParaRPr>
        </a:p>
      </dsp:txBody>
      <dsp:txXfrm>
        <a:off x="4935318" y="1277713"/>
        <a:ext cx="1018400" cy="1018400"/>
      </dsp:txXfrm>
    </dsp:sp>
    <dsp:sp modelId="{6F865C37-2ACA-4132-B21D-2035E3A2C867}">
      <dsp:nvSpPr>
        <dsp:cNvPr id="0" name=""/>
        <dsp:cNvSpPr/>
      </dsp:nvSpPr>
      <dsp:spPr>
        <a:xfrm rot="1800000">
          <a:off x="4106260" y="3058355"/>
          <a:ext cx="469113" cy="36582"/>
        </a:xfrm>
        <a:custGeom>
          <a:avLst/>
          <a:gdLst/>
          <a:ahLst/>
          <a:cxnLst/>
          <a:rect l="0" t="0" r="0" b="0"/>
          <a:pathLst>
            <a:path>
              <a:moveTo>
                <a:pt x="0" y="18291"/>
              </a:moveTo>
              <a:lnTo>
                <a:pt x="469113" y="1829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>
            <a:latin typeface="NikoshBAN" pitchFamily="2" charset="0"/>
            <a:cs typeface="NikoshBAN" pitchFamily="2" charset="0"/>
          </a:endParaRPr>
        </a:p>
      </dsp:txBody>
      <dsp:txXfrm>
        <a:off x="4329089" y="3064919"/>
        <a:ext cx="23455" cy="23455"/>
      </dsp:txXfrm>
    </dsp:sp>
    <dsp:sp modelId="{29DC3E0D-9D77-4C82-B589-A80E3EBF003D}">
      <dsp:nvSpPr>
        <dsp:cNvPr id="0" name=""/>
        <dsp:cNvSpPr/>
      </dsp:nvSpPr>
      <dsp:spPr>
        <a:xfrm>
          <a:off x="4447471" y="2833866"/>
          <a:ext cx="1440236" cy="144023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100" kern="1200" dirty="0" smtClean="0">
              <a:latin typeface="NikoshBAN" pitchFamily="2" charset="0"/>
              <a:cs typeface="NikoshBAN" pitchFamily="2" charset="0"/>
            </a:rPr>
            <a:t>শরৎ কাল </a:t>
          </a:r>
          <a:endParaRPr lang="en-US" sz="3100" kern="1200" dirty="0">
            <a:latin typeface="NikoshBAN" pitchFamily="2" charset="0"/>
            <a:cs typeface="NikoshBAN" pitchFamily="2" charset="0"/>
          </a:endParaRPr>
        </a:p>
      </dsp:txBody>
      <dsp:txXfrm>
        <a:off x="4658389" y="3044784"/>
        <a:ext cx="1018400" cy="1018400"/>
      </dsp:txXfrm>
    </dsp:sp>
    <dsp:sp modelId="{5F6AC13F-E809-4C1E-B83A-F93A858949A3}">
      <dsp:nvSpPr>
        <dsp:cNvPr id="0" name=""/>
        <dsp:cNvSpPr/>
      </dsp:nvSpPr>
      <dsp:spPr>
        <a:xfrm rot="5400000">
          <a:off x="3308743" y="3518802"/>
          <a:ext cx="469113" cy="36582"/>
        </a:xfrm>
        <a:custGeom>
          <a:avLst/>
          <a:gdLst/>
          <a:ahLst/>
          <a:cxnLst/>
          <a:rect l="0" t="0" r="0" b="0"/>
          <a:pathLst>
            <a:path>
              <a:moveTo>
                <a:pt x="0" y="18291"/>
              </a:moveTo>
              <a:lnTo>
                <a:pt x="469113" y="1829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>
            <a:latin typeface="NikoshBAN" pitchFamily="2" charset="0"/>
            <a:cs typeface="NikoshBAN" pitchFamily="2" charset="0"/>
          </a:endParaRPr>
        </a:p>
      </dsp:txBody>
      <dsp:txXfrm>
        <a:off x="3531572" y="3525366"/>
        <a:ext cx="23455" cy="23455"/>
      </dsp:txXfrm>
    </dsp:sp>
    <dsp:sp modelId="{4C4D095F-51DC-4DBF-A417-28B47CCC7B44}">
      <dsp:nvSpPr>
        <dsp:cNvPr id="0" name=""/>
        <dsp:cNvSpPr/>
      </dsp:nvSpPr>
      <dsp:spPr>
        <a:xfrm>
          <a:off x="2823181" y="3771650"/>
          <a:ext cx="1440236" cy="144023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100" kern="1200" dirty="0" smtClean="0">
              <a:latin typeface="NikoshBAN" pitchFamily="2" charset="0"/>
              <a:cs typeface="NikoshBAN" pitchFamily="2" charset="0"/>
            </a:rPr>
            <a:t>হেমন্ত কাল </a:t>
          </a:r>
          <a:endParaRPr lang="en-US" sz="3100" kern="1200" dirty="0">
            <a:latin typeface="NikoshBAN" pitchFamily="2" charset="0"/>
            <a:cs typeface="NikoshBAN" pitchFamily="2" charset="0"/>
          </a:endParaRPr>
        </a:p>
      </dsp:txBody>
      <dsp:txXfrm>
        <a:off x="3034099" y="3982568"/>
        <a:ext cx="1018400" cy="1018400"/>
      </dsp:txXfrm>
    </dsp:sp>
    <dsp:sp modelId="{AA94370E-8A85-4B6F-BD30-5CC7BEFBD0D1}">
      <dsp:nvSpPr>
        <dsp:cNvPr id="0" name=""/>
        <dsp:cNvSpPr/>
      </dsp:nvSpPr>
      <dsp:spPr>
        <a:xfrm rot="9000000">
          <a:off x="2511225" y="3058355"/>
          <a:ext cx="469113" cy="36582"/>
        </a:xfrm>
        <a:custGeom>
          <a:avLst/>
          <a:gdLst/>
          <a:ahLst/>
          <a:cxnLst/>
          <a:rect l="0" t="0" r="0" b="0"/>
          <a:pathLst>
            <a:path>
              <a:moveTo>
                <a:pt x="0" y="18291"/>
              </a:moveTo>
              <a:lnTo>
                <a:pt x="469113" y="1829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>
            <a:latin typeface="NikoshBAN" pitchFamily="2" charset="0"/>
            <a:cs typeface="NikoshBAN" pitchFamily="2" charset="0"/>
          </a:endParaRPr>
        </a:p>
      </dsp:txBody>
      <dsp:txXfrm rot="10800000">
        <a:off x="2734054" y="3064919"/>
        <a:ext cx="23455" cy="23455"/>
      </dsp:txXfrm>
    </dsp:sp>
    <dsp:sp modelId="{0A0ECE4D-D333-4C1F-A733-C9A8A7C68491}">
      <dsp:nvSpPr>
        <dsp:cNvPr id="0" name=""/>
        <dsp:cNvSpPr/>
      </dsp:nvSpPr>
      <dsp:spPr>
        <a:xfrm>
          <a:off x="1198891" y="2833866"/>
          <a:ext cx="1440236" cy="144023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100" kern="1200" dirty="0" smtClean="0">
              <a:latin typeface="NikoshBAN" pitchFamily="2" charset="0"/>
              <a:cs typeface="NikoshBAN" pitchFamily="2" charset="0"/>
            </a:rPr>
            <a:t>শীত কাল </a:t>
          </a:r>
          <a:endParaRPr lang="en-US" sz="3100" kern="1200" dirty="0">
            <a:latin typeface="NikoshBAN" pitchFamily="2" charset="0"/>
            <a:cs typeface="NikoshBAN" pitchFamily="2" charset="0"/>
          </a:endParaRPr>
        </a:p>
      </dsp:txBody>
      <dsp:txXfrm>
        <a:off x="1409809" y="3044784"/>
        <a:ext cx="1018400" cy="1018400"/>
      </dsp:txXfrm>
    </dsp:sp>
    <dsp:sp modelId="{D2188DF0-71B9-492D-8B3D-B39E6AD405E4}">
      <dsp:nvSpPr>
        <dsp:cNvPr id="0" name=""/>
        <dsp:cNvSpPr/>
      </dsp:nvSpPr>
      <dsp:spPr>
        <a:xfrm rot="12600000">
          <a:off x="2511225" y="2137462"/>
          <a:ext cx="469113" cy="36582"/>
        </a:xfrm>
        <a:custGeom>
          <a:avLst/>
          <a:gdLst/>
          <a:ahLst/>
          <a:cxnLst/>
          <a:rect l="0" t="0" r="0" b="0"/>
          <a:pathLst>
            <a:path>
              <a:moveTo>
                <a:pt x="0" y="18291"/>
              </a:moveTo>
              <a:lnTo>
                <a:pt x="469113" y="1829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>
            <a:latin typeface="NikoshBAN" pitchFamily="2" charset="0"/>
            <a:cs typeface="NikoshBAN" pitchFamily="2" charset="0"/>
          </a:endParaRPr>
        </a:p>
      </dsp:txBody>
      <dsp:txXfrm rot="10800000">
        <a:off x="2734054" y="2144025"/>
        <a:ext cx="23455" cy="23455"/>
      </dsp:txXfrm>
    </dsp:sp>
    <dsp:sp modelId="{6D3117D4-42D0-4910-98E1-236DE26B3E0F}">
      <dsp:nvSpPr>
        <dsp:cNvPr id="0" name=""/>
        <dsp:cNvSpPr/>
      </dsp:nvSpPr>
      <dsp:spPr>
        <a:xfrm>
          <a:off x="1198891" y="958297"/>
          <a:ext cx="1440236" cy="144023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100" kern="1200" dirty="0" smtClean="0">
              <a:latin typeface="NikoshBAN" pitchFamily="2" charset="0"/>
              <a:cs typeface="NikoshBAN" pitchFamily="2" charset="0"/>
            </a:rPr>
            <a:t>বসন্ত কাল </a:t>
          </a:r>
          <a:endParaRPr lang="en-US" sz="3100" kern="1200" dirty="0">
            <a:latin typeface="NikoshBAN" pitchFamily="2" charset="0"/>
            <a:cs typeface="NikoshBAN" pitchFamily="2" charset="0"/>
          </a:endParaRPr>
        </a:p>
      </dsp:txBody>
      <dsp:txXfrm>
        <a:off x="1409809" y="1169215"/>
        <a:ext cx="1018400" cy="10184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0D10AC-7CE8-4A6E-925C-220B8716B1FC}" type="datetimeFigureOut">
              <a:rPr lang="en-US" smtClean="0"/>
              <a:pPr/>
              <a:t>10/3/2019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CD45D2-6B9E-476E-9CC4-161DC2B4AA7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5442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আব্দুল্লাহ</a:t>
            </a:r>
            <a:r>
              <a:rPr lang="en-US" dirty="0" smtClean="0"/>
              <a:t>- </a:t>
            </a:r>
            <a:r>
              <a:rPr lang="en-US" dirty="0" err="1" smtClean="0"/>
              <a:t>আল</a:t>
            </a:r>
            <a:r>
              <a:rPr lang="en-US" dirty="0" smtClean="0"/>
              <a:t>- </a:t>
            </a:r>
            <a:r>
              <a:rPr lang="en-US" dirty="0" err="1" smtClean="0"/>
              <a:t>মামুন</a:t>
            </a:r>
            <a:r>
              <a:rPr lang="en-US" dirty="0" smtClean="0"/>
              <a:t>,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CD45D2-6B9E-476E-9CC4-161DC2B4AA74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3721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CD45D2-6B9E-476E-9CC4-161DC2B4AA74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9627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4343402" cy="685800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2" y="-1"/>
            <a:ext cx="4800598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203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50"/>
            </a:gs>
            <a:gs pos="74000">
              <a:srgbClr val="FF0000"/>
            </a:gs>
            <a:gs pos="83000">
              <a:srgbClr val="FF0000"/>
            </a:gs>
            <a:gs pos="100000">
              <a:srgbClr val="FF00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81200" y="228600"/>
            <a:ext cx="50292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1500" i="1" dirty="0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1500" i="1" dirty="0">
              <a:ln>
                <a:solidFill>
                  <a:srgbClr val="002060"/>
                </a:solidFill>
              </a:ln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imag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19911" y="1905000"/>
            <a:ext cx="6151777" cy="460789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50"/>
            </a:gs>
            <a:gs pos="74000">
              <a:srgbClr val="FF0000"/>
            </a:gs>
            <a:gs pos="83000">
              <a:srgbClr val="FF0000"/>
            </a:gs>
            <a:gs pos="100000">
              <a:srgbClr val="FF00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90749" y="2438400"/>
            <a:ext cx="4953000" cy="206210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আব্দুল্লাহ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–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আল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-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মামুন</a:t>
            </a:r>
            <a:endParaRPr lang="bn-BD" sz="3200" b="1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সহকারি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বাঙ্গালগাঁও</a:t>
            </a: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 সরকারি প্রাথমিক বিদ্যালয় </a:t>
            </a:r>
            <a:endParaRPr lang="en-US" sz="3200" b="1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কালীগঞ্জ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,</a:t>
            </a: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গাজীপুর  </a:t>
            </a:r>
            <a:endParaRPr lang="en-US" sz="3200" b="1" i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14600" y="381000"/>
            <a:ext cx="2819400" cy="7078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শিক্ষক পরিচিতি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209770"/>
            <a:ext cx="2519362" cy="2519362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50"/>
            </a:gs>
            <a:gs pos="74000">
              <a:srgbClr val="FF0000"/>
            </a:gs>
            <a:gs pos="83000">
              <a:srgbClr val="FF0000"/>
            </a:gs>
            <a:gs pos="100000">
              <a:srgbClr val="FF00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219200"/>
            <a:ext cx="6400800" cy="255454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শ্রেণি </a:t>
            </a:r>
            <a:r>
              <a:rPr lang="en-US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:</a:t>
            </a:r>
            <a:r>
              <a:rPr lang="bn-BD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চতুর্থ</a:t>
            </a:r>
            <a:endParaRPr lang="en-US" sz="40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বিষয়  </a:t>
            </a:r>
            <a:r>
              <a:rPr lang="en-US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:</a:t>
            </a:r>
            <a:r>
              <a:rPr lang="bn-BD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বাংলা</a:t>
            </a:r>
            <a:endParaRPr lang="en-US" sz="40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বাংলাদেশের প্রকৃতি </a:t>
            </a:r>
            <a:endParaRPr lang="en-US" sz="40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পাঠ্যাংশঃবৃষ্টি পড়ছে ----লোকে হাটেঁ । </a:t>
            </a:r>
            <a:endParaRPr lang="en-US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50"/>
            </a:gs>
            <a:gs pos="74000">
              <a:srgbClr val="FF0000"/>
            </a:gs>
            <a:gs pos="83000">
              <a:srgbClr val="FF0000"/>
            </a:gs>
            <a:gs pos="100000">
              <a:srgbClr val="FF00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90600" y="990600"/>
            <a:ext cx="784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143000" y="1066800"/>
            <a:ext cx="449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219200" y="914400"/>
            <a:ext cx="434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62000" y="1677874"/>
            <a:ext cx="7772400" cy="421653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১। শিক্ষকের  পাঠ মনোযোগ সহকারে শোনবে। </a:t>
            </a:r>
            <a:endParaRPr lang="en-US" sz="44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২ । বাংলাদেশের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ঋতুর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নাম বলতে পারবে । </a:t>
            </a:r>
          </a:p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৩ ।পাঠ প্রমিত উচ্চারণে পড়তে পারবে। </a:t>
            </a:r>
          </a:p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৪ । ঋতুর  বর্ননা লিখতে পারবে । </a:t>
            </a:r>
            <a:endParaRPr lang="en-US" sz="44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514600" y="304800"/>
            <a:ext cx="1981200" cy="76944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শিখন ফল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50"/>
            </a:gs>
            <a:gs pos="74000">
              <a:srgbClr val="FF0000"/>
            </a:gs>
            <a:gs pos="83000">
              <a:srgbClr val="FF0000"/>
            </a:gs>
            <a:gs pos="100000">
              <a:srgbClr val="FF00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11-05-07__met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0" y="304800"/>
            <a:ext cx="8376182" cy="5486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2362200" y="6019800"/>
            <a:ext cx="152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গ্রীষ্ম কাল </a:t>
            </a:r>
            <a:endParaRPr lang="en-US" sz="360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50"/>
            </a:gs>
            <a:gs pos="74000">
              <a:srgbClr val="FF0000"/>
            </a:gs>
            <a:gs pos="83000">
              <a:srgbClr val="FF0000"/>
            </a:gs>
            <a:gs pos="100000">
              <a:srgbClr val="FF00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ai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1949" y="228600"/>
            <a:ext cx="8044575" cy="5486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1905000" y="5867400"/>
            <a:ext cx="2362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বর্ষা কাল </a:t>
            </a:r>
            <a:endParaRPr lang="en-US" sz="60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50"/>
            </a:gs>
            <a:gs pos="74000">
              <a:srgbClr val="FF0000"/>
            </a:gs>
            <a:gs pos="83000">
              <a:srgbClr val="FF0000"/>
            </a:gs>
            <a:gs pos="100000">
              <a:srgbClr val="FF00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66800" y="304800"/>
            <a:ext cx="7140945" cy="516244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971800" y="5562600"/>
            <a:ext cx="2209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শরৎ  কাল  </a:t>
            </a:r>
            <a:endParaRPr lang="en-US" sz="48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50"/>
            </a:gs>
            <a:gs pos="74000">
              <a:srgbClr val="FF0000"/>
            </a:gs>
            <a:gs pos="83000">
              <a:srgbClr val="FF0000"/>
            </a:gs>
            <a:gs pos="100000">
              <a:srgbClr val="FF00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prin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90600" y="381000"/>
            <a:ext cx="7728239" cy="509115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2743200" y="5791200"/>
            <a:ext cx="2438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হেমন্ত কাল </a:t>
            </a:r>
            <a:endParaRPr lang="en-US" sz="54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50"/>
            </a:gs>
            <a:gs pos="74000">
              <a:srgbClr val="FF0000"/>
            </a:gs>
            <a:gs pos="83000">
              <a:srgbClr val="FF0000"/>
            </a:gs>
            <a:gs pos="100000">
              <a:srgbClr val="FF00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inte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9600" y="152400"/>
            <a:ext cx="7848600" cy="58864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743200" y="6211669"/>
            <a:ext cx="152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শীত কাল </a:t>
            </a:r>
            <a:endParaRPr lang="en-US" sz="36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50"/>
            </a:gs>
            <a:gs pos="74000">
              <a:srgbClr val="FF0000"/>
            </a:gs>
            <a:gs pos="83000">
              <a:srgbClr val="FF0000"/>
            </a:gs>
            <a:gs pos="100000">
              <a:srgbClr val="FF00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ndex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" y="304800"/>
            <a:ext cx="7502445" cy="4992536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2133600" y="5562600"/>
            <a:ext cx="2819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বসন্ত কাল </a:t>
            </a:r>
            <a:endParaRPr lang="en-US" sz="66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50"/>
            </a:gs>
            <a:gs pos="74000">
              <a:srgbClr val="FF0000"/>
            </a:gs>
            <a:gs pos="83000">
              <a:srgbClr val="FF0000"/>
            </a:gs>
            <a:gs pos="100000">
              <a:srgbClr val="FF00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743200" y="228600"/>
            <a:ext cx="3124200" cy="1200329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bn-BD" sz="7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অর্থ লিখ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28800" y="2133600"/>
            <a:ext cx="2286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ইলশে গুঁড়িঃ</a:t>
            </a:r>
          </a:p>
          <a:p>
            <a:endParaRPr lang="bn-BD" sz="4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মুষলঃ </a:t>
            </a:r>
          </a:p>
          <a:p>
            <a:endParaRPr lang="bn-BD" sz="4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বৃষ্টিপাতঃ  </a:t>
            </a:r>
          </a:p>
          <a:p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0" y="2209800"/>
            <a:ext cx="41148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হালকা  ঝিরঝিরে  বৃষ্টি  ।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মুগুর।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বাদলের ধারা। </a:t>
            </a:r>
          </a:p>
          <a:p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50"/>
            </a:gs>
            <a:gs pos="74000">
              <a:srgbClr val="FF0000"/>
            </a:gs>
            <a:gs pos="83000">
              <a:srgbClr val="FF0000"/>
            </a:gs>
            <a:gs pos="100000">
              <a:srgbClr val="FF00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533400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400" y="3429000"/>
            <a:ext cx="1752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গ্রীষ্ম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 flipH="1">
            <a:off x="533400" y="4953000"/>
            <a:ext cx="1447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হেমন্ত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321771" y="3244334"/>
            <a:ext cx="184731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 rot="9516386" flipH="1" flipV="1">
            <a:off x="1793176" y="357676"/>
            <a:ext cx="7774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381001" y="1970311"/>
            <a:ext cx="1219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বৃষ্টি</a:t>
            </a:r>
            <a:endParaRPr lang="en-US" sz="5400" dirty="0"/>
          </a:p>
        </p:txBody>
      </p:sp>
      <p:sp>
        <p:nvSpPr>
          <p:cNvPr id="12" name="TextBox 11"/>
          <p:cNvSpPr txBox="1"/>
          <p:nvPr/>
        </p:nvSpPr>
        <p:spPr>
          <a:xfrm>
            <a:off x="2667000" y="1970311"/>
            <a:ext cx="91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ষ্ট</a:t>
            </a:r>
            <a:r>
              <a:rPr lang="bn-BD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5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19400" y="3352800"/>
            <a:ext cx="1295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ষ্ম</a:t>
            </a:r>
            <a:r>
              <a:rPr lang="bn-BD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819400" y="4953000"/>
            <a:ext cx="68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ন্ত</a:t>
            </a:r>
            <a:r>
              <a:rPr lang="bn-BD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038600" y="2057400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/>
              <a:t>ষ + ট </a:t>
            </a:r>
            <a:endParaRPr lang="en-US" sz="3600" dirty="0"/>
          </a:p>
        </p:txBody>
      </p:sp>
      <p:sp>
        <p:nvSpPr>
          <p:cNvPr id="16" name="TextBox 15"/>
          <p:cNvSpPr txBox="1"/>
          <p:nvPr/>
        </p:nvSpPr>
        <p:spPr>
          <a:xfrm>
            <a:off x="4038600" y="3352800"/>
            <a:ext cx="1371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ষ +ম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248400" y="1894111"/>
            <a:ext cx="2209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কষ্ট , নষ্ট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553200" y="3352800"/>
            <a:ext cx="2209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ভষ্ম , বিষ্ম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248400" y="5029200"/>
            <a:ext cx="2667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শান্ত  , অনন্ত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343400" y="5029200"/>
            <a:ext cx="152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ন+ত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371600" y="457200"/>
            <a:ext cx="617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যুক্ত বর্ণ ভেংগে দেখাও  নতুন শব্দ গঠন কর </a:t>
            </a:r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1524000" y="2362200"/>
            <a:ext cx="990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endCxn id="15" idx="1"/>
          </p:cNvCxnSpPr>
          <p:nvPr/>
        </p:nvCxnSpPr>
        <p:spPr>
          <a:xfrm>
            <a:off x="3200400" y="2362200"/>
            <a:ext cx="838200" cy="183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V="1">
            <a:off x="5410200" y="2355776"/>
            <a:ext cx="914400" cy="64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1524000" y="3810000"/>
            <a:ext cx="1371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>
            <a:off x="3352800" y="3733800"/>
            <a:ext cx="685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5638800" y="3733800"/>
            <a:ext cx="1066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>
            <a:off x="1752600" y="5334000"/>
            <a:ext cx="1219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3276600" y="5334000"/>
            <a:ext cx="990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>
            <a:off x="5410200" y="5410200"/>
            <a:ext cx="914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7" grpId="0"/>
      <p:bldP spid="7" grpId="1"/>
      <p:bldP spid="10" grpId="0"/>
      <p:bldP spid="10" grpId="1"/>
      <p:bldP spid="12" grpId="0"/>
      <p:bldP spid="13" grpId="0"/>
      <p:bldP spid="13" grpId="1"/>
      <p:bldP spid="14" grpId="0"/>
      <p:bldP spid="15" grpId="0"/>
      <p:bldP spid="16" grpId="0"/>
      <p:bldP spid="16" grpId="1"/>
      <p:bldP spid="18" grpId="0"/>
      <p:bldP spid="20" grpId="0"/>
      <p:bldP spid="20" grpId="1"/>
      <p:bldP spid="21" grpId="0"/>
      <p:bldP spid="19" grpId="0"/>
      <p:bldP spid="23" grpId="0"/>
      <p:bldP spid="23" grpId="1"/>
      <p:bldP spid="23" grpId="2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3596">
              <a:srgbClr val="74602C"/>
            </a:gs>
            <a:gs pos="0">
              <a:srgbClr val="00B050"/>
            </a:gs>
            <a:gs pos="74000">
              <a:srgbClr val="FF0000"/>
            </a:gs>
            <a:gs pos="83000">
              <a:srgbClr val="FF0000"/>
            </a:gs>
            <a:gs pos="100000">
              <a:srgbClr val="FF00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4800" y="914400"/>
            <a:ext cx="8153400" cy="2554545"/>
          </a:xfrm>
          <a:prstGeom prst="rect">
            <a:avLst/>
          </a:prstGeom>
          <a:gradFill>
            <a:gsLst>
              <a:gs pos="33596">
                <a:srgbClr val="74602C"/>
              </a:gs>
              <a:gs pos="0">
                <a:srgbClr val="00B050"/>
              </a:gs>
              <a:gs pos="74000">
                <a:srgbClr val="FF0000"/>
              </a:gs>
              <a:gs pos="83000">
                <a:srgbClr val="FF0000"/>
              </a:gs>
              <a:gs pos="100000">
                <a:srgbClr val="FF0000"/>
              </a:gs>
            </a:gsLst>
            <a:lin ang="5400000" scaled="1"/>
          </a:gradFill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শূন্যস্থান পূরন  করি 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১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। বৃষ্টির এই সময়টাকে  বলে ---------------- ।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২ । তখন হাড় কাঁ পানো --------------। 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৩। বাংলাদেশ --------- ঋতুর  দেশ ।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105400" y="1295400"/>
            <a:ext cx="2209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বর্ষা কাল </a:t>
            </a:r>
            <a:endParaRPr lang="en-US" sz="40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95800" y="1905000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শীত</a:t>
            </a:r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67000" y="2514600"/>
            <a:ext cx="1295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ষড়</a:t>
            </a:r>
            <a:r>
              <a:rPr lang="bn-BD" sz="4000" dirty="0" smtClean="0">
                <a:solidFill>
                  <a:srgbClr val="FFFF00"/>
                </a:solidFill>
              </a:rPr>
              <a:t> </a:t>
            </a:r>
            <a:endParaRPr lang="en-US" sz="4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  <p:bldP spid="8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3596">
              <a:srgbClr val="74602C"/>
            </a:gs>
            <a:gs pos="0">
              <a:srgbClr val="00B050"/>
            </a:gs>
            <a:gs pos="74000">
              <a:srgbClr val="FF0000"/>
            </a:gs>
            <a:gs pos="83000">
              <a:srgbClr val="FF0000"/>
            </a:gs>
            <a:gs pos="100000">
              <a:srgbClr val="FF00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" y="1676400"/>
            <a:ext cx="8229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n-BD" sz="4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বৃষ্টি পড়ছে তো পড়ছেই   কখনো বড় বড় ফোঁটায়  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তবে ধীরে ধীরে  কখনো হুড়মূড় করে ।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90600" y="304800"/>
            <a:ext cx="7067961" cy="132343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bn-BD" sz="8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যতি চিহ্ন ব্যবহার কর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4114800"/>
            <a:ext cx="8229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n-BD" sz="4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বৃষ্টি পড়ছে তো পড়ছেই ।  কখনো বড় বড় ফোঁটায় ,  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তবে ধীরে ধীরে ।  কখনো হুড়মূড় করে ।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animBg="1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3596">
              <a:srgbClr val="74602C"/>
            </a:gs>
            <a:gs pos="0">
              <a:srgbClr val="00B050"/>
            </a:gs>
            <a:gs pos="74000">
              <a:srgbClr val="FF0000"/>
            </a:gs>
            <a:gs pos="83000">
              <a:srgbClr val="FF0000"/>
            </a:gs>
            <a:gs pos="100000">
              <a:srgbClr val="FF00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838200"/>
            <a:ext cx="8382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নিচের প্রশ্নগুলোর  উত্তর বলি এবং লিখি </a:t>
            </a:r>
          </a:p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১। বাংলাদেশে বছরে কয় ঋতু আসে- যায়?</a:t>
            </a:r>
          </a:p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২।কয় মাসে এক ঋতু ? </a:t>
            </a:r>
          </a:p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৩। শীত কালে তোমার কেমন লাগে ?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3596">
              <a:srgbClr val="74602C"/>
            </a:gs>
            <a:gs pos="0">
              <a:srgbClr val="00B050"/>
            </a:gs>
            <a:gs pos="74000">
              <a:srgbClr val="FF0000"/>
            </a:gs>
            <a:gs pos="83000">
              <a:srgbClr val="FF0000"/>
            </a:gs>
            <a:gs pos="100000">
              <a:srgbClr val="FF00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1066800" y="685800"/>
          <a:ext cx="7086600" cy="5232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3596">
              <a:srgbClr val="74602C"/>
            </a:gs>
            <a:gs pos="0">
              <a:srgbClr val="00B050"/>
            </a:gs>
            <a:gs pos="74000">
              <a:srgbClr val="FF0000"/>
            </a:gs>
            <a:gs pos="83000">
              <a:srgbClr val="FF0000"/>
            </a:gs>
            <a:gs pos="100000">
              <a:srgbClr val="FF00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9600" y="609600"/>
            <a:ext cx="8001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বাড়ির কাজ </a:t>
            </a:r>
          </a:p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শীত ঋতু  সম্পর্কে ৫টি বাক্য লিখে আনবে ।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3596">
              <a:srgbClr val="74602C"/>
            </a:gs>
            <a:gs pos="0">
              <a:srgbClr val="00B050"/>
            </a:gs>
            <a:gs pos="74000">
              <a:srgbClr val="FF0000"/>
            </a:gs>
            <a:gs pos="83000">
              <a:srgbClr val="FF0000"/>
            </a:gs>
            <a:gs pos="100000">
              <a:srgbClr val="FF00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eason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" y="533399"/>
            <a:ext cx="7391400" cy="551512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3596">
              <a:srgbClr val="74602C"/>
            </a:gs>
            <a:gs pos="0">
              <a:srgbClr val="00B050"/>
            </a:gs>
            <a:gs pos="74000">
              <a:srgbClr val="FF0000"/>
            </a:gs>
            <a:gs pos="83000">
              <a:srgbClr val="FF0000"/>
            </a:gs>
            <a:gs pos="100000">
              <a:srgbClr val="FF00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81200" y="0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981200" y="1219200"/>
            <a:ext cx="472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4" name="Picture 3" descr="images_05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0" y="2895600"/>
            <a:ext cx="5103794" cy="371592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209800" y="304800"/>
            <a:ext cx="3510898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115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15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696</TotalTime>
  <Words>249</Words>
  <Application>Microsoft Office PowerPoint</Application>
  <PresentationFormat>On-screen Show (4:3)</PresentationFormat>
  <Paragraphs>77</Paragraphs>
  <Slides>20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Arial</vt:lpstr>
      <vt:lpstr>Calibri</vt:lpstr>
      <vt:lpstr>Franklin Gothic Book</vt:lpstr>
      <vt:lpstr>NikoshBAN</vt:lpstr>
      <vt:lpstr>Perpetua</vt:lpstr>
      <vt:lpstr>Vrinda</vt:lpstr>
      <vt:lpstr>Wingdings 2</vt:lpstr>
      <vt:lpstr>Office Theme</vt:lpstr>
      <vt:lpstr>Equity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STC</dc:creator>
  <cp:lastModifiedBy>ismail - [2010]</cp:lastModifiedBy>
  <cp:revision>134</cp:revision>
  <dcterms:created xsi:type="dcterms:W3CDTF">2006-08-16T00:00:00Z</dcterms:created>
  <dcterms:modified xsi:type="dcterms:W3CDTF">2019-10-03T18:18:49Z</dcterms:modified>
</cp:coreProperties>
</file>