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57" r:id="rId3"/>
    <p:sldId id="256" r:id="rId4"/>
    <p:sldId id="290" r:id="rId5"/>
    <p:sldId id="259" r:id="rId6"/>
    <p:sldId id="281" r:id="rId7"/>
    <p:sldId id="258" r:id="rId8"/>
    <p:sldId id="291" r:id="rId9"/>
    <p:sldId id="283" r:id="rId10"/>
    <p:sldId id="261" r:id="rId11"/>
    <p:sldId id="285" r:id="rId12"/>
    <p:sldId id="262" r:id="rId13"/>
    <p:sldId id="286" r:id="rId14"/>
    <p:sldId id="264" r:id="rId15"/>
    <p:sldId id="284" r:id="rId16"/>
    <p:sldId id="287" r:id="rId17"/>
    <p:sldId id="288" r:id="rId18"/>
    <p:sldId id="265" r:id="rId19"/>
    <p:sldId id="266" r:id="rId20"/>
    <p:sldId id="270" r:id="rId21"/>
    <p:sldId id="267" r:id="rId22"/>
    <p:sldId id="272" r:id="rId23"/>
    <p:sldId id="274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3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4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A9C8B4-2091-4728-B020-A6C6DCE828B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E5A509-A63A-4427-9478-AC1591505D44}">
      <dgm:prSet phldrT="[Text]" custT="1"/>
      <dgm:spPr>
        <a:solidFill>
          <a:srgbClr val="FFC0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ঙ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ড়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r>
            <a:rPr lang="en-US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605FDE-E0EA-4CF9-A77B-61CE1628E22C}" type="parTrans" cxnId="{A9970C7D-396D-4C35-8EE7-D7E658EE3652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34F430-33A5-491A-B027-5495B75BF94C}" type="sibTrans" cxnId="{A9970C7D-396D-4C35-8EE7-D7E658EE3652}">
      <dgm:prSet/>
      <dgm:spPr/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08E304-7B29-4D46-BAEF-6A897FB443BE}">
      <dgm:prSet phldrT="[Text]" custT="1"/>
      <dgm:spPr>
        <a:solidFill>
          <a:srgbClr val="00B0F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08B13F-4366-46A4-A90E-0DBCD553667A}" type="parTrans" cxnId="{4610AC2D-0634-48B9-9132-872AB938D31B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6C659-B1DC-47AE-A628-7229458D7CC3}" type="sibTrans" cxnId="{4610AC2D-0634-48B9-9132-872AB938D31B}">
      <dgm:prSet/>
      <dgm:spPr/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730EC0-A319-4132-BA6A-0C643F540E48}">
      <dgm:prSet phldrT="[Text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ায়ে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A95295-BFAB-4E45-8B68-067844883FEC}" type="parTrans" cxnId="{3AD39DB5-226B-468A-90AC-5BF4E7DE248B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113D94-4FC2-459A-8BA4-3CB5076F7E7F}" type="sibTrans" cxnId="{3AD39DB5-226B-468A-90AC-5BF4E7DE248B}">
      <dgm:prSet/>
      <dgm:spPr/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6307B2-910F-432D-8647-94DD8FC354B3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ঙ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া।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098D05-EBAF-413C-B936-851783B562F5}" type="parTrans" cxnId="{9BE3F409-0B8D-47F1-8304-FE4BBA17A0EF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175C1A-1666-4C9B-A437-6B064BC2327A}" type="sibTrans" cxnId="{9BE3F409-0B8D-47F1-8304-FE4BBA17A0EF}">
      <dgm:prSet/>
      <dgm:spPr/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4B5032-C2F2-4D70-B14D-99CE47425D8C}">
      <dgm:prSet phldrT="[Text]" custT="1"/>
      <dgm:spPr>
        <a:solidFill>
          <a:srgbClr val="92D05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IN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1EE423-5071-4ECA-9D6F-5E93C34E6267}" type="sibTrans" cxnId="{7EBA5DE5-D775-4144-BFC1-6181F2F26476}">
      <dgm:prSet/>
      <dgm:spPr/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7D3242-A035-4CE6-91FF-2BB5C69F553A}" type="parTrans" cxnId="{7EBA5DE5-D775-4144-BFC1-6181F2F26476}">
      <dgm:prSet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817DA7-C0DB-46E7-8B3B-350B9C511E97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en-US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F61CF8-2072-4848-AB39-9C582D05051E}" type="sibTrans" cxnId="{A8A927A6-D614-4584-9E91-0E24FA7E6283}">
      <dgm:prSet/>
      <dgm:spPr/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82BF39-13A1-42E0-998C-0BDD3EC0D4DB}" type="parTrans" cxnId="{A8A927A6-D614-4584-9E91-0E24FA7E6283}">
      <dgm:prSet/>
      <dgm:spPr/>
      <dgm:t>
        <a:bodyPr/>
        <a:lstStyle/>
        <a:p>
          <a:endParaRPr lang="en-US" sz="24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B9ACC3-70AB-4626-88D4-16EBF3B4BCD5}" type="pres">
      <dgm:prSet presAssocID="{21A9C8B4-2091-4728-B020-A6C6DCE828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7A77F0-7888-476C-9A7D-712160236020}" type="pres">
      <dgm:prSet presAssocID="{F4817DA7-C0DB-46E7-8B3B-350B9C511E97}" presName="centerShape" presStyleLbl="node0" presStyleIdx="0" presStyleCnt="1" custScaleX="118807" custScaleY="116331"/>
      <dgm:spPr/>
      <dgm:t>
        <a:bodyPr/>
        <a:lstStyle/>
        <a:p>
          <a:endParaRPr lang="en-US"/>
        </a:p>
      </dgm:t>
    </dgm:pt>
    <dgm:pt modelId="{BA10C736-41CD-4937-916B-5F145AACE8D8}" type="pres">
      <dgm:prSet presAssocID="{117D3242-A035-4CE6-91FF-2BB5C69F553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61FFE23-6A52-4BAB-A7A6-D4D46ECD4193}" type="pres">
      <dgm:prSet presAssocID="{117D3242-A035-4CE6-91FF-2BB5C69F553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C4DE7C40-7822-4990-8E63-1C50DA301FCE}" type="pres">
      <dgm:prSet presAssocID="{7C4B5032-C2F2-4D70-B14D-99CE47425D8C}" presName="node" presStyleLbl="node1" presStyleIdx="0" presStyleCnt="5" custScaleX="135727" custScaleY="109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D7F42-D549-4E18-9C46-078B62FBEDE7}" type="pres">
      <dgm:prSet presAssocID="{8B605FDE-E0EA-4CF9-A77B-61CE1628E22C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9CC109C-D733-4B53-9AEF-6D6B701A866D}" type="pres">
      <dgm:prSet presAssocID="{8B605FDE-E0EA-4CF9-A77B-61CE1628E22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DC1A4A1-096A-49CB-BDC6-DA8AECC80D68}" type="pres">
      <dgm:prSet presAssocID="{C2E5A509-A63A-4427-9478-AC1591505D44}" presName="node" presStyleLbl="node1" presStyleIdx="1" presStyleCnt="5" custScaleX="135727" custScaleY="109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6CBEA-1001-4E67-8509-476EA3C64CB6}" type="pres">
      <dgm:prSet presAssocID="{6208B13F-4366-46A4-A90E-0DBCD553667A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348C109-ABE5-4DF2-9AB4-7A366053C953}" type="pres">
      <dgm:prSet presAssocID="{6208B13F-4366-46A4-A90E-0DBCD553667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2129664-1397-4946-AF79-D2120FC4B2C9}" type="pres">
      <dgm:prSet presAssocID="{A708E304-7B29-4D46-BAEF-6A897FB443BE}" presName="node" presStyleLbl="node1" presStyleIdx="2" presStyleCnt="5" custScaleX="135727" custScaleY="109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62717-6EBC-40C3-A6CB-48DDA45A63D7}" type="pres">
      <dgm:prSet presAssocID="{D3A95295-BFAB-4E45-8B68-067844883FEC}" presName="parTrans" presStyleLbl="sibTrans2D1" presStyleIdx="3" presStyleCnt="5"/>
      <dgm:spPr/>
      <dgm:t>
        <a:bodyPr/>
        <a:lstStyle/>
        <a:p>
          <a:endParaRPr lang="en-US"/>
        </a:p>
      </dgm:t>
    </dgm:pt>
    <dgm:pt modelId="{0B531491-5822-492E-BC24-109A8A91E68E}" type="pres">
      <dgm:prSet presAssocID="{D3A95295-BFAB-4E45-8B68-067844883FE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2BD2A69-E6A5-472F-AB45-2C433D4DFD79}" type="pres">
      <dgm:prSet presAssocID="{55730EC0-A319-4132-BA6A-0C643F540E48}" presName="node" presStyleLbl="node1" presStyleIdx="3" presStyleCnt="5" custScaleX="135036" custScaleY="109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ACE89B-4A52-4B30-94D6-5C229F780654}" type="pres">
      <dgm:prSet presAssocID="{DA098D05-EBAF-413C-B936-851783B562F5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CE377C1-05FD-4CB0-9609-B6723274A244}" type="pres">
      <dgm:prSet presAssocID="{DA098D05-EBAF-413C-B936-851783B562F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9439179-EC23-4410-9E6C-95C42B81F2B0}" type="pres">
      <dgm:prSet presAssocID="{8F6307B2-910F-432D-8647-94DD8FC354B3}" presName="node" presStyleLbl="node1" presStyleIdx="4" presStyleCnt="5" custScaleX="135727" custScaleY="109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9B0632-354B-4602-81B4-93B8E366D436}" type="presOf" srcId="{D3A95295-BFAB-4E45-8B68-067844883FEC}" destId="{F4A62717-6EBC-40C3-A6CB-48DDA45A63D7}" srcOrd="0" destOrd="0" presId="urn:microsoft.com/office/officeart/2005/8/layout/radial5"/>
    <dgm:cxn modelId="{58559B74-54A1-4C63-A6F4-B9AE5A735E25}" type="presOf" srcId="{117D3242-A035-4CE6-91FF-2BB5C69F553A}" destId="{961FFE23-6A52-4BAB-A7A6-D4D46ECD4193}" srcOrd="1" destOrd="0" presId="urn:microsoft.com/office/officeart/2005/8/layout/radial5"/>
    <dgm:cxn modelId="{0E10D1A7-668C-462A-9230-C37E4E2D5C43}" type="presOf" srcId="{117D3242-A035-4CE6-91FF-2BB5C69F553A}" destId="{BA10C736-41CD-4937-916B-5F145AACE8D8}" srcOrd="0" destOrd="0" presId="urn:microsoft.com/office/officeart/2005/8/layout/radial5"/>
    <dgm:cxn modelId="{364AC9EF-AE72-4D51-9A5D-9892CED1A3E2}" type="presOf" srcId="{6208B13F-4366-46A4-A90E-0DBCD553667A}" destId="{5348C109-ABE5-4DF2-9AB4-7A366053C953}" srcOrd="1" destOrd="0" presId="urn:microsoft.com/office/officeart/2005/8/layout/radial5"/>
    <dgm:cxn modelId="{CD553622-1A16-4D6B-ACD7-AFD2B7AB72C2}" type="presOf" srcId="{6208B13F-4366-46A4-A90E-0DBCD553667A}" destId="{79C6CBEA-1001-4E67-8509-476EA3C64CB6}" srcOrd="0" destOrd="0" presId="urn:microsoft.com/office/officeart/2005/8/layout/radial5"/>
    <dgm:cxn modelId="{39248414-982C-4AB7-9B89-D52A70BB490A}" type="presOf" srcId="{7C4B5032-C2F2-4D70-B14D-99CE47425D8C}" destId="{C4DE7C40-7822-4990-8E63-1C50DA301FCE}" srcOrd="0" destOrd="0" presId="urn:microsoft.com/office/officeart/2005/8/layout/radial5"/>
    <dgm:cxn modelId="{7CB6D0A7-2BFF-47DC-9909-943CBB0D5955}" type="presOf" srcId="{F4817DA7-C0DB-46E7-8B3B-350B9C511E97}" destId="{647A77F0-7888-476C-9A7D-712160236020}" srcOrd="0" destOrd="0" presId="urn:microsoft.com/office/officeart/2005/8/layout/radial5"/>
    <dgm:cxn modelId="{6821AA62-8B47-43C3-B224-A3CE2D049D50}" type="presOf" srcId="{D3A95295-BFAB-4E45-8B68-067844883FEC}" destId="{0B531491-5822-492E-BC24-109A8A91E68E}" srcOrd="1" destOrd="0" presId="urn:microsoft.com/office/officeart/2005/8/layout/radial5"/>
    <dgm:cxn modelId="{9BE3F409-0B8D-47F1-8304-FE4BBA17A0EF}" srcId="{F4817DA7-C0DB-46E7-8B3B-350B9C511E97}" destId="{8F6307B2-910F-432D-8647-94DD8FC354B3}" srcOrd="4" destOrd="0" parTransId="{DA098D05-EBAF-413C-B936-851783B562F5}" sibTransId="{3F175C1A-1666-4C9B-A437-6B064BC2327A}"/>
    <dgm:cxn modelId="{FBE525BA-4D09-4288-A88C-6820C5696D30}" type="presOf" srcId="{DA098D05-EBAF-413C-B936-851783B562F5}" destId="{17ACE89B-4A52-4B30-94D6-5C229F780654}" srcOrd="0" destOrd="0" presId="urn:microsoft.com/office/officeart/2005/8/layout/radial5"/>
    <dgm:cxn modelId="{51A4E03E-B42C-4BB5-9159-8BA2A0125818}" type="presOf" srcId="{8B605FDE-E0EA-4CF9-A77B-61CE1628E22C}" destId="{79CC109C-D733-4B53-9AEF-6D6B701A866D}" srcOrd="1" destOrd="0" presId="urn:microsoft.com/office/officeart/2005/8/layout/radial5"/>
    <dgm:cxn modelId="{70CD70B6-E780-43B9-BDD1-6D61B99603CD}" type="presOf" srcId="{A708E304-7B29-4D46-BAEF-6A897FB443BE}" destId="{72129664-1397-4946-AF79-D2120FC4B2C9}" srcOrd="0" destOrd="0" presId="urn:microsoft.com/office/officeart/2005/8/layout/radial5"/>
    <dgm:cxn modelId="{DC231553-0CE1-47DD-B9D9-45C8FD62CEC5}" type="presOf" srcId="{21A9C8B4-2091-4728-B020-A6C6DCE828B1}" destId="{91B9ACC3-70AB-4626-88D4-16EBF3B4BCD5}" srcOrd="0" destOrd="0" presId="urn:microsoft.com/office/officeart/2005/8/layout/radial5"/>
    <dgm:cxn modelId="{BD65BEAA-E9F7-4237-B045-3BDF59172774}" type="presOf" srcId="{8B605FDE-E0EA-4CF9-A77B-61CE1628E22C}" destId="{E42D7F42-D549-4E18-9C46-078B62FBEDE7}" srcOrd="0" destOrd="0" presId="urn:microsoft.com/office/officeart/2005/8/layout/radial5"/>
    <dgm:cxn modelId="{8D75C82C-C96B-4EF0-ADC3-6EB51D0F1DBD}" type="presOf" srcId="{C2E5A509-A63A-4427-9478-AC1591505D44}" destId="{DDC1A4A1-096A-49CB-BDC6-DA8AECC80D68}" srcOrd="0" destOrd="0" presId="urn:microsoft.com/office/officeart/2005/8/layout/radial5"/>
    <dgm:cxn modelId="{0E1C84ED-B090-40EE-AA46-5E17AE84BA14}" type="presOf" srcId="{8F6307B2-910F-432D-8647-94DD8FC354B3}" destId="{89439179-EC23-4410-9E6C-95C42B81F2B0}" srcOrd="0" destOrd="0" presId="urn:microsoft.com/office/officeart/2005/8/layout/radial5"/>
    <dgm:cxn modelId="{A8A927A6-D614-4584-9E91-0E24FA7E6283}" srcId="{21A9C8B4-2091-4728-B020-A6C6DCE828B1}" destId="{F4817DA7-C0DB-46E7-8B3B-350B9C511E97}" srcOrd="0" destOrd="0" parTransId="{1082BF39-13A1-42E0-998C-0BDD3EC0D4DB}" sibTransId="{CFF61CF8-2072-4848-AB39-9C582D05051E}"/>
    <dgm:cxn modelId="{4610AC2D-0634-48B9-9132-872AB938D31B}" srcId="{F4817DA7-C0DB-46E7-8B3B-350B9C511E97}" destId="{A708E304-7B29-4D46-BAEF-6A897FB443BE}" srcOrd="2" destOrd="0" parTransId="{6208B13F-4366-46A4-A90E-0DBCD553667A}" sibTransId="{8986C659-B1DC-47AE-A628-7229458D7CC3}"/>
    <dgm:cxn modelId="{8B5C6C56-3132-44A2-8CED-D57981E384BE}" type="presOf" srcId="{55730EC0-A319-4132-BA6A-0C643F540E48}" destId="{62BD2A69-E6A5-472F-AB45-2C433D4DFD79}" srcOrd="0" destOrd="0" presId="urn:microsoft.com/office/officeart/2005/8/layout/radial5"/>
    <dgm:cxn modelId="{3AD39DB5-226B-468A-90AC-5BF4E7DE248B}" srcId="{F4817DA7-C0DB-46E7-8B3B-350B9C511E97}" destId="{55730EC0-A319-4132-BA6A-0C643F540E48}" srcOrd="3" destOrd="0" parTransId="{D3A95295-BFAB-4E45-8B68-067844883FEC}" sibTransId="{0F113D94-4FC2-459A-8BA4-3CB5076F7E7F}"/>
    <dgm:cxn modelId="{2D406ADF-6CAA-4466-8DC9-264883C98A0F}" type="presOf" srcId="{DA098D05-EBAF-413C-B936-851783B562F5}" destId="{ACE377C1-05FD-4CB0-9609-B6723274A244}" srcOrd="1" destOrd="0" presId="urn:microsoft.com/office/officeart/2005/8/layout/radial5"/>
    <dgm:cxn modelId="{7EBA5DE5-D775-4144-BFC1-6181F2F26476}" srcId="{F4817DA7-C0DB-46E7-8B3B-350B9C511E97}" destId="{7C4B5032-C2F2-4D70-B14D-99CE47425D8C}" srcOrd="0" destOrd="0" parTransId="{117D3242-A035-4CE6-91FF-2BB5C69F553A}" sibTransId="{331EE423-5071-4ECA-9D6F-5E93C34E6267}"/>
    <dgm:cxn modelId="{A9970C7D-396D-4C35-8EE7-D7E658EE3652}" srcId="{F4817DA7-C0DB-46E7-8B3B-350B9C511E97}" destId="{C2E5A509-A63A-4427-9478-AC1591505D44}" srcOrd="1" destOrd="0" parTransId="{8B605FDE-E0EA-4CF9-A77B-61CE1628E22C}" sibTransId="{BB34F430-33A5-491A-B027-5495B75BF94C}"/>
    <dgm:cxn modelId="{787B5522-8C2F-45FF-9022-A5F95442BE07}" type="presParOf" srcId="{91B9ACC3-70AB-4626-88D4-16EBF3B4BCD5}" destId="{647A77F0-7888-476C-9A7D-712160236020}" srcOrd="0" destOrd="0" presId="urn:microsoft.com/office/officeart/2005/8/layout/radial5"/>
    <dgm:cxn modelId="{87C3A9C1-0AEE-4FA0-A0E9-EF2E4F68BB82}" type="presParOf" srcId="{91B9ACC3-70AB-4626-88D4-16EBF3B4BCD5}" destId="{BA10C736-41CD-4937-916B-5F145AACE8D8}" srcOrd="1" destOrd="0" presId="urn:microsoft.com/office/officeart/2005/8/layout/radial5"/>
    <dgm:cxn modelId="{06B00B95-1CCB-451A-BAE5-CE86DCE4D776}" type="presParOf" srcId="{BA10C736-41CD-4937-916B-5F145AACE8D8}" destId="{961FFE23-6A52-4BAB-A7A6-D4D46ECD4193}" srcOrd="0" destOrd="0" presId="urn:microsoft.com/office/officeart/2005/8/layout/radial5"/>
    <dgm:cxn modelId="{CDAE22FB-10A9-48A7-B4CC-EC27DAA73835}" type="presParOf" srcId="{91B9ACC3-70AB-4626-88D4-16EBF3B4BCD5}" destId="{C4DE7C40-7822-4990-8E63-1C50DA301FCE}" srcOrd="2" destOrd="0" presId="urn:microsoft.com/office/officeart/2005/8/layout/radial5"/>
    <dgm:cxn modelId="{62CA819D-9422-4F8E-A4F5-8BFB92A2819D}" type="presParOf" srcId="{91B9ACC3-70AB-4626-88D4-16EBF3B4BCD5}" destId="{E42D7F42-D549-4E18-9C46-078B62FBEDE7}" srcOrd="3" destOrd="0" presId="urn:microsoft.com/office/officeart/2005/8/layout/radial5"/>
    <dgm:cxn modelId="{A5F2543F-0542-4059-A758-B5DED084537F}" type="presParOf" srcId="{E42D7F42-D549-4E18-9C46-078B62FBEDE7}" destId="{79CC109C-D733-4B53-9AEF-6D6B701A866D}" srcOrd="0" destOrd="0" presId="urn:microsoft.com/office/officeart/2005/8/layout/radial5"/>
    <dgm:cxn modelId="{1A5740D9-D184-486A-9C7E-245279EEFC9C}" type="presParOf" srcId="{91B9ACC3-70AB-4626-88D4-16EBF3B4BCD5}" destId="{DDC1A4A1-096A-49CB-BDC6-DA8AECC80D68}" srcOrd="4" destOrd="0" presId="urn:microsoft.com/office/officeart/2005/8/layout/radial5"/>
    <dgm:cxn modelId="{D0912EB2-9AD9-41B9-BF6B-59DAF8A50C9C}" type="presParOf" srcId="{91B9ACC3-70AB-4626-88D4-16EBF3B4BCD5}" destId="{79C6CBEA-1001-4E67-8509-476EA3C64CB6}" srcOrd="5" destOrd="0" presId="urn:microsoft.com/office/officeart/2005/8/layout/radial5"/>
    <dgm:cxn modelId="{8460E42E-9E13-482B-8C19-22606CB98619}" type="presParOf" srcId="{79C6CBEA-1001-4E67-8509-476EA3C64CB6}" destId="{5348C109-ABE5-4DF2-9AB4-7A366053C953}" srcOrd="0" destOrd="0" presId="urn:microsoft.com/office/officeart/2005/8/layout/radial5"/>
    <dgm:cxn modelId="{54132C40-BC88-4DBE-9E4A-22DCCB3093B6}" type="presParOf" srcId="{91B9ACC3-70AB-4626-88D4-16EBF3B4BCD5}" destId="{72129664-1397-4946-AF79-D2120FC4B2C9}" srcOrd="6" destOrd="0" presId="urn:microsoft.com/office/officeart/2005/8/layout/radial5"/>
    <dgm:cxn modelId="{553A4485-4A2E-4A99-B503-8E7F1387BB41}" type="presParOf" srcId="{91B9ACC3-70AB-4626-88D4-16EBF3B4BCD5}" destId="{F4A62717-6EBC-40C3-A6CB-48DDA45A63D7}" srcOrd="7" destOrd="0" presId="urn:microsoft.com/office/officeart/2005/8/layout/radial5"/>
    <dgm:cxn modelId="{7F129B34-059A-4723-920D-EE7AC0B567F8}" type="presParOf" srcId="{F4A62717-6EBC-40C3-A6CB-48DDA45A63D7}" destId="{0B531491-5822-492E-BC24-109A8A91E68E}" srcOrd="0" destOrd="0" presId="urn:microsoft.com/office/officeart/2005/8/layout/radial5"/>
    <dgm:cxn modelId="{4BE4A306-313B-41B8-8962-BBB37950D204}" type="presParOf" srcId="{91B9ACC3-70AB-4626-88D4-16EBF3B4BCD5}" destId="{62BD2A69-E6A5-472F-AB45-2C433D4DFD79}" srcOrd="8" destOrd="0" presId="urn:microsoft.com/office/officeart/2005/8/layout/radial5"/>
    <dgm:cxn modelId="{28C309D3-B0A3-4CA6-B244-134294CB1A85}" type="presParOf" srcId="{91B9ACC3-70AB-4626-88D4-16EBF3B4BCD5}" destId="{17ACE89B-4A52-4B30-94D6-5C229F780654}" srcOrd="9" destOrd="0" presId="urn:microsoft.com/office/officeart/2005/8/layout/radial5"/>
    <dgm:cxn modelId="{D5291309-C943-41C8-A9B0-5CC9DB814E04}" type="presParOf" srcId="{17ACE89B-4A52-4B30-94D6-5C229F780654}" destId="{ACE377C1-05FD-4CB0-9609-B6723274A244}" srcOrd="0" destOrd="0" presId="urn:microsoft.com/office/officeart/2005/8/layout/radial5"/>
    <dgm:cxn modelId="{DFE021C3-B7A7-4106-AA21-8FD7BFA58F19}" type="presParOf" srcId="{91B9ACC3-70AB-4626-88D4-16EBF3B4BCD5}" destId="{89439179-EC23-4410-9E6C-95C42B81F2B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A77F0-7888-476C-9A7D-712160236020}">
      <dsp:nvSpPr>
        <dsp:cNvPr id="0" name=""/>
        <dsp:cNvSpPr/>
      </dsp:nvSpPr>
      <dsp:spPr>
        <a:xfrm>
          <a:off x="4119277" y="2272548"/>
          <a:ext cx="1525472" cy="14936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42677" y="2491292"/>
        <a:ext cx="1078672" cy="1056192"/>
      </dsp:txXfrm>
    </dsp:sp>
    <dsp:sp modelId="{BA10C736-41CD-4937-916B-5F145AACE8D8}">
      <dsp:nvSpPr>
        <dsp:cNvPr id="0" name=""/>
        <dsp:cNvSpPr/>
      </dsp:nvSpPr>
      <dsp:spPr>
        <a:xfrm rot="16200000">
          <a:off x="4721543" y="1708964"/>
          <a:ext cx="320939" cy="539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9684" y="1865062"/>
        <a:ext cx="224657" cy="323872"/>
      </dsp:txXfrm>
    </dsp:sp>
    <dsp:sp modelId="{C4DE7C40-7822-4990-8E63-1C50DA301FCE}">
      <dsp:nvSpPr>
        <dsp:cNvPr id="0" name=""/>
        <dsp:cNvSpPr/>
      </dsp:nvSpPr>
      <dsp:spPr>
        <a:xfrm>
          <a:off x="3804607" y="-73730"/>
          <a:ext cx="2154812" cy="1740732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০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৭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ই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20172" y="181194"/>
        <a:ext cx="1523682" cy="1230884"/>
      </dsp:txXfrm>
    </dsp:sp>
    <dsp:sp modelId="{E42D7F42-D549-4E18-9C46-078B62FBEDE7}">
      <dsp:nvSpPr>
        <dsp:cNvPr id="0" name=""/>
        <dsp:cNvSpPr/>
      </dsp:nvSpPr>
      <dsp:spPr>
        <a:xfrm rot="20520000">
          <a:off x="5686509" y="2452748"/>
          <a:ext cx="217593" cy="539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88106" y="2570791"/>
        <a:ext cx="152315" cy="323872"/>
      </dsp:txXfrm>
    </dsp:sp>
    <dsp:sp modelId="{DDC1A4A1-096A-49CB-BDC6-DA8AECC80D68}">
      <dsp:nvSpPr>
        <dsp:cNvPr id="0" name=""/>
        <dsp:cNvSpPr/>
      </dsp:nvSpPr>
      <dsp:spPr>
        <a:xfrm>
          <a:off x="5918570" y="1462153"/>
          <a:ext cx="2154812" cy="174073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ঙ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ি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ড়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r>
            <a:rPr lang="en-US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34135" y="1717077"/>
        <a:ext cx="1523682" cy="1230884"/>
      </dsp:txXfrm>
    </dsp:sp>
    <dsp:sp modelId="{79C6CBEA-1001-4E67-8509-476EA3C64CB6}">
      <dsp:nvSpPr>
        <dsp:cNvPr id="0" name=""/>
        <dsp:cNvSpPr/>
      </dsp:nvSpPr>
      <dsp:spPr>
        <a:xfrm rot="3240000">
          <a:off x="5335052" y="3570996"/>
          <a:ext cx="287634" cy="539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2837" y="3644048"/>
        <a:ext cx="201344" cy="323872"/>
      </dsp:txXfrm>
    </dsp:sp>
    <dsp:sp modelId="{72129664-1397-4946-AF79-D2120FC4B2C9}">
      <dsp:nvSpPr>
        <dsp:cNvPr id="0" name=""/>
        <dsp:cNvSpPr/>
      </dsp:nvSpPr>
      <dsp:spPr>
        <a:xfrm>
          <a:off x="5111108" y="3947266"/>
          <a:ext cx="2154812" cy="1740732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ৎ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26673" y="4202190"/>
        <a:ext cx="1523682" cy="1230884"/>
      </dsp:txXfrm>
    </dsp:sp>
    <dsp:sp modelId="{F4A62717-6EBC-40C3-A6CB-48DDA45A63D7}">
      <dsp:nvSpPr>
        <dsp:cNvPr id="0" name=""/>
        <dsp:cNvSpPr/>
      </dsp:nvSpPr>
      <dsp:spPr>
        <a:xfrm rot="7560000">
          <a:off x="4140670" y="3571474"/>
          <a:ext cx="288279" cy="539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09329" y="3644447"/>
        <a:ext cx="201795" cy="323872"/>
      </dsp:txXfrm>
    </dsp:sp>
    <dsp:sp modelId="{62BD2A69-E6A5-472F-AB45-2C433D4DFD79}">
      <dsp:nvSpPr>
        <dsp:cNvPr id="0" name=""/>
        <dsp:cNvSpPr/>
      </dsp:nvSpPr>
      <dsp:spPr>
        <a:xfrm>
          <a:off x="2503591" y="3947266"/>
          <a:ext cx="2143842" cy="1740732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ায়ে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7549" y="4202190"/>
        <a:ext cx="1515926" cy="1230884"/>
      </dsp:txXfrm>
    </dsp:sp>
    <dsp:sp modelId="{17ACE89B-4A52-4B30-94D6-5C229F780654}">
      <dsp:nvSpPr>
        <dsp:cNvPr id="0" name=""/>
        <dsp:cNvSpPr/>
      </dsp:nvSpPr>
      <dsp:spPr>
        <a:xfrm rot="11880000">
          <a:off x="3859923" y="2452748"/>
          <a:ext cx="217593" cy="539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923604" y="2570791"/>
        <a:ext cx="152315" cy="323872"/>
      </dsp:txXfrm>
    </dsp:sp>
    <dsp:sp modelId="{89439179-EC23-4410-9E6C-95C42B81F2B0}">
      <dsp:nvSpPr>
        <dsp:cNvPr id="0" name=""/>
        <dsp:cNvSpPr/>
      </dsp:nvSpPr>
      <dsp:spPr>
        <a:xfrm>
          <a:off x="1690643" y="1462153"/>
          <a:ext cx="2154812" cy="1740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ঙ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ধ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ু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ড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ো</a:t>
          </a:r>
          <a:r>
            <a:rPr lang="bn-IN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</a:t>
          </a:r>
          <a:r>
            <a:rPr lang="en-US" sz="2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া।</a:t>
          </a:r>
          <a:endParaRPr lang="en-US" sz="28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6208" y="1717077"/>
        <a:ext cx="1523682" cy="123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28D23-5ABF-4D09-BD43-4C2C881DF0BE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A50A1-3CF3-433A-B0C4-3F0967246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3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A50A1-3CF3-433A-B0C4-3F0967246F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8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E1EAE-F73A-4185-A4D7-341DCF5D731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E0B4B-2E41-47DD-BA02-F2CB41A3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E1EAE-F73A-4185-A4D7-341DCF5D731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E0B4B-2E41-47DD-BA02-F2CB41A3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5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E1EAE-F73A-4185-A4D7-341DCF5D731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E0B4B-2E41-47DD-BA02-F2CB41A3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0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E1EAE-F73A-4185-A4D7-341DCF5D731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E0B4B-2E41-47DD-BA02-F2CB41A3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E1EAE-F73A-4185-A4D7-341DCF5D731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E0B4B-2E41-47DD-BA02-F2CB41A3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3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E1EAE-F73A-4185-A4D7-341DCF5D731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E0B4B-2E41-47DD-BA02-F2CB41A3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5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E1EAE-F73A-4185-A4D7-341DCF5D731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E0B4B-2E41-47DD-BA02-F2CB41A3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E1EAE-F73A-4185-A4D7-341DCF5D731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E0B4B-2E41-47DD-BA02-F2CB41A3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3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E1EAE-F73A-4185-A4D7-341DCF5D731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E0B4B-2E41-47DD-BA02-F2CB41A3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E1EAE-F73A-4185-A4D7-341DCF5D731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E0B4B-2E41-47DD-BA02-F2CB41A3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1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E1EAE-F73A-4185-A4D7-341DCF5D731C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CE0B4B-2E41-47DD-BA02-F2CB41A38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4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-27295"/>
            <a:ext cx="12192000" cy="6858000"/>
          </a:xfrm>
          <a:prstGeom prst="frame">
            <a:avLst>
              <a:gd name="adj1" fmla="val 2152"/>
            </a:avLst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1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lihosenict2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0174" y="260586"/>
            <a:ext cx="95011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8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54" y="1584025"/>
            <a:ext cx="8353426" cy="467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73276" y="5605934"/>
            <a:ext cx="4445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সোনালি ফিরোজা রুপালি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6" y="1443046"/>
            <a:ext cx="5481456" cy="36168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51" y="1443046"/>
            <a:ext cx="5374570" cy="361687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angle 5"/>
          <p:cNvSpPr/>
          <p:nvPr/>
        </p:nvSpPr>
        <p:spPr>
          <a:xfrm>
            <a:off x="2624416" y="422769"/>
            <a:ext cx="6582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কী দেখা যাচ্ছে বলতো?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2567" y="5516851"/>
            <a:ext cx="3066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রূপের নেই তো শেষ।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04" y="1371599"/>
            <a:ext cx="5429479" cy="39004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angle 5"/>
          <p:cNvSpPr/>
          <p:nvPr/>
        </p:nvSpPr>
        <p:spPr>
          <a:xfrm>
            <a:off x="3348748" y="323210"/>
            <a:ext cx="5597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দৃশ্যগুলো কোন দেশের?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4" y="1371599"/>
            <a:ext cx="5528844" cy="39004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6587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577522" y="5809275"/>
            <a:ext cx="503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মরেছি যতবার যায় মরা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1272972"/>
            <a:ext cx="5544832" cy="392767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533" y="1272972"/>
            <a:ext cx="5487230" cy="392767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6" name="Rectangle 5"/>
          <p:cNvSpPr/>
          <p:nvPr/>
        </p:nvSpPr>
        <p:spPr>
          <a:xfrm>
            <a:off x="4344440" y="437629"/>
            <a:ext cx="2972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দেখছ?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08172" y="5477762"/>
            <a:ext cx="4897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 যাত্রী তোমাকে শোনাই ছড়া।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1154677"/>
            <a:ext cx="5443538" cy="40173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219459"/>
            <a:ext cx="5414963" cy="401739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Rectangle 5"/>
          <p:cNvSpPr/>
          <p:nvPr/>
        </p:nvSpPr>
        <p:spPr>
          <a:xfrm>
            <a:off x="3681412" y="446790"/>
            <a:ext cx="4829175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কোন সময়কার।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8" descr="image of sondeho à¦à¦° à¦à¦¬à¦¿à¦° à¦«à¦²à¦¾à¦«à¦²"/>
          <p:cNvSpPr>
            <a:spLocks noChangeAspect="1" noChangeArrowheads="1"/>
          </p:cNvSpPr>
          <p:nvPr/>
        </p:nvSpPr>
        <p:spPr bwMode="auto">
          <a:xfrm>
            <a:off x="492125" y="793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smtClean="0">
              <a:ea typeface="+mn-ea"/>
              <a:cs typeface="+mn-cs"/>
            </a:endParaRPr>
          </a:p>
        </p:txBody>
      </p:sp>
      <p:sp>
        <p:nvSpPr>
          <p:cNvPr id="11" name="AutoShape 17" descr="Image result for image of globe"/>
          <p:cNvSpPr>
            <a:spLocks noChangeAspect="1" noChangeArrowheads="1"/>
          </p:cNvSpPr>
          <p:nvPr/>
        </p:nvSpPr>
        <p:spPr bwMode="auto">
          <a:xfrm>
            <a:off x="2022475" y="1816100"/>
            <a:ext cx="136525" cy="8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600" smtClean="0"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12246" y="365125"/>
            <a:ext cx="8976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পাঠ থেকে খুঁজে বের করি। অর্থ বলি ও বাক্যে ব্যবহার করি।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6041" y="4647982"/>
            <a:ext cx="2510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নতুন যুগের শিশু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00005" y="4684453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নবীন যাত্রী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976" y="3031350"/>
            <a:ext cx="3491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সবুজ সোনালি ফিরোজা রুপালি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1812" y="1601063"/>
            <a:ext cx="2215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0656" y="3044813"/>
            <a:ext cx="3427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 প্রকৃতি বিচিত্র ও সুন্দর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625462" y="1596523"/>
            <a:ext cx="1620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মাতৃভূমি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04431" y="2136025"/>
            <a:ext cx="4029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(আমরা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বাংলাদেশকে আরও সমৃদ্ধ করব।)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70479" y="5385146"/>
            <a:ext cx="3863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(আমরা নবীন যাত্রী, আমাদের সামনে অনেক স্বপ্ন।)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89007" y="3587648"/>
            <a:ext cx="4170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(সবুজ সোনালি ফিরোজা রুপালি আমাদের এই বাংলাদেশ।)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6966759" y="3061895"/>
            <a:ext cx="637672" cy="38874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Right Arrow 16"/>
          <p:cNvSpPr/>
          <p:nvPr/>
        </p:nvSpPr>
        <p:spPr>
          <a:xfrm>
            <a:off x="6874989" y="1761135"/>
            <a:ext cx="637672" cy="38874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ight Arrow 22"/>
          <p:cNvSpPr/>
          <p:nvPr/>
        </p:nvSpPr>
        <p:spPr>
          <a:xfrm>
            <a:off x="6906810" y="4706813"/>
            <a:ext cx="637672" cy="38874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ight Arrow 25"/>
          <p:cNvSpPr/>
          <p:nvPr/>
        </p:nvSpPr>
        <p:spPr>
          <a:xfrm>
            <a:off x="3870900" y="4707678"/>
            <a:ext cx="637672" cy="38874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Right Arrow 27"/>
          <p:cNvSpPr/>
          <p:nvPr/>
        </p:nvSpPr>
        <p:spPr>
          <a:xfrm>
            <a:off x="3870900" y="1690188"/>
            <a:ext cx="637672" cy="38874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Right Arrow 28"/>
          <p:cNvSpPr/>
          <p:nvPr/>
        </p:nvSpPr>
        <p:spPr>
          <a:xfrm>
            <a:off x="3853669" y="3089757"/>
            <a:ext cx="637672" cy="38874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21" y="2804617"/>
            <a:ext cx="1727950" cy="1463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955" y="1182423"/>
            <a:ext cx="1716465" cy="14828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90" y="4418645"/>
            <a:ext cx="1723393" cy="1536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9887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7" grpId="0"/>
      <p:bldP spid="2" grpId="0" animBg="1"/>
      <p:bldP spid="17" grpId="0" animBg="1"/>
      <p:bldP spid="23" grpId="0" animBg="1"/>
      <p:bldP spid="26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0614" y="2641818"/>
            <a:ext cx="6872286" cy="212365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১৯ নং পৃষ্ঠা খোল। </a:t>
            </a:r>
          </a:p>
          <a:p>
            <a:pPr algn="ctr">
              <a:defRPr/>
            </a:pPr>
            <a:r>
              <a:rPr lang="bn-IN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কবিতাটির প্রথম ৬ লাইন পড়ব এবং আবৃত্তি করা শিখব।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1357" y="613023"/>
            <a:ext cx="430598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6" y="966966"/>
            <a:ext cx="4440477" cy="36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1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67658" y="977646"/>
            <a:ext cx="1887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endParaRPr lang="bn-IN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4828" y="1585407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সানাউল হক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5081" y="2343902"/>
            <a:ext cx="3682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তোমার বাংলা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87308" y="2851539"/>
            <a:ext cx="2526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65915" y="3358282"/>
            <a:ext cx="4445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সোনালি ফিরোজা রুপালি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75360" y="4068714"/>
            <a:ext cx="3066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রূপের নেই তো শেষ।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51614" y="4722509"/>
            <a:ext cx="503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মরেছি যতবার যায় মরা,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9921" y="5448353"/>
            <a:ext cx="4897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 যাত্রী তোমাকে শোনাই ছড়া।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4" t="25346" r="32540" b="21903"/>
          <a:stretch/>
        </p:blipFill>
        <p:spPr>
          <a:xfrm>
            <a:off x="403069" y="1727742"/>
            <a:ext cx="5736155" cy="46819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/>
          <p:cNvSpPr txBox="1"/>
          <p:nvPr/>
        </p:nvSpPr>
        <p:spPr>
          <a:xfrm>
            <a:off x="1657090" y="233978"/>
            <a:ext cx="6993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</a:rPr>
              <a:t>সবাই মনোযোগ দিয়ে শোন 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61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9110" y="275914"/>
            <a:ext cx="6458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শিক্ষার্থীদের সমস্বরে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249680"/>
            <a:ext cx="935736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6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98777" y="382777"/>
            <a:ext cx="2917849" cy="1502815"/>
            <a:chOff x="682415" y="404703"/>
            <a:chExt cx="1406542" cy="115897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" name="Oval 1"/>
            <p:cNvSpPr/>
            <p:nvPr/>
          </p:nvSpPr>
          <p:spPr>
            <a:xfrm>
              <a:off x="682415" y="404703"/>
              <a:ext cx="1406542" cy="115897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1861" y="697297"/>
              <a:ext cx="1202240" cy="593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IN" sz="4400" b="1" dirty="0" smtClean="0">
                  <a:ln w="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4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986567" y="1516797"/>
            <a:ext cx="2526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89487" y="2977590"/>
            <a:ext cx="4445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সোনালি ফিরোজা রুপালি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86968" y="5027874"/>
            <a:ext cx="3066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রূপের নেই তো শেষ।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702843" y="3726964"/>
            <a:ext cx="503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মরেছি যতবার যায় মরা,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01133" y="4381543"/>
            <a:ext cx="4897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 যাত্রী তোমাকে শোনাই ছড়া।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71002" y="2288629"/>
            <a:ext cx="3682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তোমার বাংলা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25793" y="487854"/>
            <a:ext cx="4972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 সাজিয়ে আবৃত্তি কর।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7"/>
          <a:stretch/>
        </p:blipFill>
        <p:spPr>
          <a:xfrm>
            <a:off x="1021184" y="2101572"/>
            <a:ext cx="3623714" cy="43887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5984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10435" y="440809"/>
            <a:ext cx="57711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6000" dirty="0" smtClean="0">
                <a:solidFill>
                  <a:srgbClr val="F43C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সাজিয়ে লেখি</a:t>
            </a:r>
            <a:r>
              <a:rPr lang="bn-IN" sz="6000" dirty="0" smtClean="0">
                <a:solidFill>
                  <a:srgbClr val="F43C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903024" y="1698859"/>
            <a:ext cx="282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বাংলাদেশ-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246" y="2872788"/>
            <a:ext cx="4445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সোনালি ফিরোজা রুপালি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2756" y="4979957"/>
            <a:ext cx="3066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রূপের নেই তো শেষ।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516" y="4251580"/>
            <a:ext cx="503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মরেছি যতবার যায় মরা,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246" y="3636299"/>
            <a:ext cx="4897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 যাত্রী তোমাকে শোনাই ছড়া।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3976" y="2237153"/>
            <a:ext cx="4116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তোমার বাংলা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3024" y="1697541"/>
            <a:ext cx="282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4246" y="2876474"/>
            <a:ext cx="4445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সোনালি ফিরোজা রুপালি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756" y="4980355"/>
            <a:ext cx="3066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রূপের নেই তো শেষ।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4516" y="4255707"/>
            <a:ext cx="50369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 মরেছি যতবার যায় মরা,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4246" y="3633302"/>
            <a:ext cx="4897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নবীন যাত্রী তোমাকে শোনাই ছড়া।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4295" y="2235623"/>
            <a:ext cx="4116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তোমার বাংলা</a:t>
            </a:r>
          </a:p>
        </p:txBody>
      </p:sp>
    </p:spTree>
    <p:extLst>
      <p:ext uri="{BB962C8B-B14F-4D97-AF65-F5344CB8AC3E}">
        <p14:creationId xmlns:p14="http://schemas.microsoft.com/office/powerpoint/2010/main" val="395917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0.48906 -0.067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53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209 L 0.48529 0.0856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48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0.48841 0.009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85185E-6 L 0.49622 -0.1821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50065 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2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49727 0.1888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20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881" y="3428999"/>
            <a:ext cx="51896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BD" sz="5400" dirty="0" smtClean="0">
                <a:solidFill>
                  <a:srgbClr val="F43C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আলী হোসেন</a:t>
            </a:r>
            <a:endParaRPr lang="en-US" sz="5400" dirty="0">
              <a:solidFill>
                <a:srgbClr val="F43C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মাধবপাড়া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কালীগঞ্জ, লালমনিরহাট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2"/>
              </a:rPr>
              <a:t>alihosenict2@gmail.com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endParaRPr lang="bn-IN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7948" y="222344"/>
            <a:ext cx="3136103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0470" y="3518971"/>
            <a:ext cx="5367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মুক্তির ছড়া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(আমার বাংলা...শোনাই ছড়া।)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তারিখঃ 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/২০১৯ খ্রি: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7" t="16622" r="37992" b="27388"/>
          <a:stretch/>
        </p:blipFill>
        <p:spPr>
          <a:xfrm>
            <a:off x="8023123" y="1022900"/>
            <a:ext cx="1939743" cy="240609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2" y="222344"/>
            <a:ext cx="29718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5604" y="5827358"/>
            <a:ext cx="5707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  <a:defRPr/>
            </a:pPr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বিষয়বস্তু বর্ণনা কর।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4416" y="319930"/>
            <a:ext cx="286365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b="1" dirty="0">
                <a:ln w="0"/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>
                <a:ln w="0"/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43" y="1569474"/>
            <a:ext cx="6110285" cy="39107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2009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 descr="Image result for image of vasha andolon"/>
          <p:cNvSpPr>
            <a:spLocks noChangeAspect="1" noChangeArrowheads="1"/>
          </p:cNvSpPr>
          <p:nvPr/>
        </p:nvSpPr>
        <p:spPr bwMode="auto">
          <a:xfrm>
            <a:off x="896938" y="1317625"/>
            <a:ext cx="8096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725" tIns="42863" rIns="85725" bIns="4286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endParaRPr lang="en-US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0137" y="243374"/>
            <a:ext cx="2295308" cy="1312376"/>
            <a:chOff x="420638" y="209811"/>
            <a:chExt cx="1832153" cy="1750682"/>
          </a:xfrm>
          <a:solidFill>
            <a:schemeClr val="bg2"/>
          </a:solidFill>
        </p:grpSpPr>
        <p:sp>
          <p:nvSpPr>
            <p:cNvPr id="2" name="Oval 1"/>
            <p:cNvSpPr/>
            <p:nvPr/>
          </p:nvSpPr>
          <p:spPr>
            <a:xfrm>
              <a:off x="420638" y="209811"/>
              <a:ext cx="1832153" cy="175068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20507" y="503254"/>
              <a:ext cx="1453474" cy="123170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IN" sz="5400" b="1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301433" y="324218"/>
            <a:ext cx="9221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শব্দগুলো থেকে সঠিক শব্দ নিয়ে খালি জায়গায় বসিয়ে বাক্য তৈরি কর।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6563" y="2292428"/>
            <a:ext cx="9171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সবুজ .............. ফিরোজা রুপালি রূপের নেই তো ............।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6563" y="3134184"/>
            <a:ext cx="73931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 নবীন ............... তোমাকে শোনাই .............। 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43644" y="1450693"/>
            <a:ext cx="816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8249" y="1347726"/>
            <a:ext cx="1064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3994" y="1397261"/>
            <a:ext cx="1056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যাত্রী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63722" y="1405218"/>
            <a:ext cx="2364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88248" y="1347725"/>
            <a:ext cx="1064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732" y="1397570"/>
            <a:ext cx="1016972" cy="646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যাত্রী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91156" y="1450693"/>
            <a:ext cx="1121556" cy="64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63722" y="1395968"/>
            <a:ext cx="2364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সোনালি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4441" y="4096301"/>
            <a:ext cx="7212558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পড়লাম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4441" y="4849833"/>
            <a:ext cx="49131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কাকে নিয়ে লেখা?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38740" y="5577008"/>
            <a:ext cx="491319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 বিষয়বস্তু কী?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0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85185E-6 L -0.38073 0.1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54674 0.12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3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7774 0.24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0.01528 L 0.11862 0.231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31395" y="481913"/>
            <a:ext cx="331517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9" b="14279"/>
          <a:stretch/>
        </p:blipFill>
        <p:spPr>
          <a:xfrm>
            <a:off x="734798" y="1760561"/>
            <a:ext cx="5697173" cy="34729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68684" y="2944284"/>
            <a:ext cx="49506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৬ লাইন বাড়ি থেকে পড়ে আসবে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3566" y="134024"/>
            <a:ext cx="43672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97004"/>
            <a:ext cx="11262360" cy="49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4526" y="388255"/>
            <a:ext cx="4974636" cy="70788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দুটি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কী দেখছ?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flipH="1">
            <a:off x="1670812" y="5406515"/>
            <a:ext cx="91396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চশমা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ভাষণ দেওয়ার মহৎ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8" y="1476756"/>
            <a:ext cx="5617971" cy="37453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06" y="1504714"/>
            <a:ext cx="5479032" cy="37609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3061083" y="5425654"/>
            <a:ext cx="6305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পড়েছি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flipH="1">
            <a:off x="3320254" y="5481848"/>
            <a:ext cx="54749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flipH="1">
            <a:off x="3358545" y="5481848"/>
            <a:ext cx="54749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flipH="1">
            <a:off x="1047825" y="408146"/>
            <a:ext cx="11144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Nikosh Ban"/>
                <a:cs typeface="Nikosh Ban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খোকা”কে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84554" y="283675"/>
            <a:ext cx="6822891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ikosh B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ikosh B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ikosh B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26086" y="1355417"/>
            <a:ext cx="4739828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ikosh B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ikosh B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ikosh B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IN" altLang="en-US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 ছড়া</a:t>
            </a:r>
            <a:endParaRPr lang="bn-BD" alt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481" y="2843213"/>
            <a:ext cx="2967038" cy="34625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5736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51182" y="479015"/>
            <a:ext cx="2582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5910" y="2181251"/>
            <a:ext cx="40286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</a:t>
            </a:r>
          </a:p>
        </p:txBody>
      </p:sp>
      <p:sp>
        <p:nvSpPr>
          <p:cNvPr id="7" name="Rectangle 6"/>
          <p:cNvSpPr/>
          <p:nvPr/>
        </p:nvSpPr>
        <p:spPr>
          <a:xfrm>
            <a:off x="138362" y="2827582"/>
            <a:ext cx="7409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শোনাঃ ২.১.৩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 শুনে মূল বিষয় বলতে পারবে;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362" y="3634944"/>
            <a:ext cx="8435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বলাঃ ২.১.২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কবিতা সঠিক ছন্দে আবৃত্তি করতে পারবে;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337" y="4422335"/>
            <a:ext cx="121126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পড়াঃ২.১.২ ছন্দ ঠিক রেখে প্রমিত উচ্চারণে ও স্বাভাবিক গতিতে কবিতা পড়তে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9315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8329155"/>
              </p:ext>
            </p:extLst>
          </p:nvPr>
        </p:nvGraphicFramePr>
        <p:xfrm>
          <a:off x="2247238" y="451846"/>
          <a:ext cx="9764027" cy="561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85574" y="564452"/>
            <a:ext cx="27382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bn-IN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খোকা</a:t>
            </a:r>
            <a:r>
              <a:rPr lang="en-US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724740" y="5779984"/>
            <a:ext cx="6657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4" y="1333893"/>
            <a:ext cx="1762125" cy="19825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4638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7A77F0-7888-476C-9A7D-712160236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47A77F0-7888-476C-9A7D-712160236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47A77F0-7888-476C-9A7D-712160236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47A77F0-7888-476C-9A7D-712160236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0C736-41CD-4937-916B-5F145AAC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BA10C736-41CD-4937-916B-5F145AAC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BA10C736-41CD-4937-916B-5F145AAC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BA10C736-41CD-4937-916B-5F145AACE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DE7C40-7822-4990-8E63-1C50DA301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4DE7C40-7822-4990-8E63-1C50DA301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4DE7C40-7822-4990-8E63-1C50DA301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C4DE7C40-7822-4990-8E63-1C50DA301F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D7F42-D549-4E18-9C46-078B62FBE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42D7F42-D549-4E18-9C46-078B62FBE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42D7F42-D549-4E18-9C46-078B62FBE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E42D7F42-D549-4E18-9C46-078B62FBE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1A4A1-096A-49CB-BDC6-DA8AECC80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DC1A4A1-096A-49CB-BDC6-DA8AECC80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DC1A4A1-096A-49CB-BDC6-DA8AECC80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DC1A4A1-096A-49CB-BDC6-DA8AECC80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C6CBEA-1001-4E67-8509-476EA3C64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79C6CBEA-1001-4E67-8509-476EA3C64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79C6CBEA-1001-4E67-8509-476EA3C64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79C6CBEA-1001-4E67-8509-476EA3C64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129664-1397-4946-AF79-D2120FC4B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2129664-1397-4946-AF79-D2120FC4B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2129664-1397-4946-AF79-D2120FC4B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2129664-1397-4946-AF79-D2120FC4B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A62717-6EBC-40C3-A6CB-48DDA45A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4A62717-6EBC-40C3-A6CB-48DDA45A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F4A62717-6EBC-40C3-A6CB-48DDA45A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F4A62717-6EBC-40C3-A6CB-48DDA45A6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BD2A69-E6A5-472F-AB45-2C433D4DF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62BD2A69-E6A5-472F-AB45-2C433D4DF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2BD2A69-E6A5-472F-AB45-2C433D4DF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62BD2A69-E6A5-472F-AB45-2C433D4DF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ACE89B-4A52-4B30-94D6-5C229F780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17ACE89B-4A52-4B30-94D6-5C229F780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17ACE89B-4A52-4B30-94D6-5C229F780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17ACE89B-4A52-4B30-94D6-5C229F780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439179-EC23-4410-9E6C-95C42B81F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89439179-EC23-4410-9E6C-95C42B81F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89439179-EC23-4410-9E6C-95C42B81F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89439179-EC23-4410-9E6C-95C42B81F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286"/>
                                  </p:iterate>
                                  <p:childTnLst>
                                    <p:set>
                                      <p:cBhvr override="childStyl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6" grpId="2"/>
      <p:bldP spid="6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3633" y="326018"/>
            <a:ext cx="1782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Nikosh B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Nikosh B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Nikosh B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Nikosh Ban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bn-I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মুক্তির ছড়া</a:t>
            </a:r>
            <a:r>
              <a:rPr lang="bn-BD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7803" y="3333757"/>
            <a:ext cx="20693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NikoshBAN"/>
                <a:cs typeface="NikoshBAN"/>
              </a:rPr>
              <a:t>সানাউল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NikoshBAN"/>
                <a:cs typeface="NikoshBAN"/>
              </a:rPr>
              <a:t>হক</a:t>
            </a: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NikoshBAN"/>
              <a:cs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1" r="21623"/>
          <a:stretch/>
        </p:blipFill>
        <p:spPr>
          <a:xfrm>
            <a:off x="633024" y="1187989"/>
            <a:ext cx="1795384" cy="19794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9628" y="4102579"/>
            <a:ext cx="4994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bn-I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NikoshBAN"/>
                <a:cs typeface="NikoshBAN"/>
              </a:rPr>
              <a:t>প্রকৃত নাম আল মামুন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NikoshBAN"/>
                <a:cs typeface="NikoshBAN"/>
              </a:rPr>
              <a:t>সানাউল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ea typeface="NikoshBAN"/>
                <a:cs typeface="NikoshBAN"/>
              </a:rPr>
              <a:t>হক</a:t>
            </a:r>
            <a:endParaRPr lang="en-US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ea typeface="NikoshBAN"/>
              <a:cs typeface="NikoshBAN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43796" y="762535"/>
            <a:ext cx="1780082" cy="1204973"/>
            <a:chOff x="4012110" y="106665"/>
            <a:chExt cx="1835815" cy="1187799"/>
          </a:xfrm>
          <a:solidFill>
            <a:schemeClr val="accent4"/>
          </a:solidFill>
        </p:grpSpPr>
        <p:sp>
          <p:nvSpPr>
            <p:cNvPr id="11" name="Oval 10"/>
            <p:cNvSpPr/>
            <p:nvPr/>
          </p:nvSpPr>
          <p:spPr>
            <a:xfrm>
              <a:off x="4012110" y="106665"/>
              <a:ext cx="1835815" cy="1187799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9"/>
            <p:cNvSpPr/>
            <p:nvPr/>
          </p:nvSpPr>
          <p:spPr>
            <a:xfrm>
              <a:off x="4306712" y="289764"/>
              <a:ext cx="1298117" cy="8399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bn-IN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খ্রিঃ </a:t>
              </a:r>
              <a:r>
                <a:rPr lang="bn-IN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২৩ শে মে </a:t>
              </a:r>
              <a:r>
                <a:rPr lang="bn-I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ব্রাহ্মণবাড়িয়া,</a:t>
              </a: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চাউড়ায়</a:t>
              </a:r>
              <a:r>
                <a:rPr 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জন্মগ্রহণ করেন।</a:t>
              </a:r>
              <a:endPara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985021" y="3088842"/>
            <a:ext cx="1864308" cy="1272179"/>
            <a:chOff x="5833613" y="826217"/>
            <a:chExt cx="1989230" cy="147606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5833613" y="826217"/>
              <a:ext cx="1989230" cy="1476064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Oval 11"/>
            <p:cNvSpPr/>
            <p:nvPr/>
          </p:nvSpPr>
          <p:spPr>
            <a:xfrm>
              <a:off x="6124929" y="1042382"/>
              <a:ext cx="1406598" cy="10437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r>
                <a:rPr 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বিশ্ববিদ্যালয়</a:t>
              </a:r>
              <a:r>
                <a:rPr 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তিনি এমএ সম্পন্ন</a:t>
              </a:r>
              <a:r>
                <a:rPr 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kern="12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করেন</a:t>
              </a:r>
              <a:r>
                <a:rPr lang="en-US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BD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05716" y="4521926"/>
            <a:ext cx="2011326" cy="1387869"/>
            <a:chOff x="6045770" y="2565236"/>
            <a:chExt cx="1804725" cy="142931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6045770" y="2565236"/>
              <a:ext cx="1804725" cy="1429314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Oval 13"/>
            <p:cNvSpPr/>
            <p:nvPr/>
          </p:nvSpPr>
          <p:spPr>
            <a:xfrm>
              <a:off x="6305129" y="2808373"/>
              <a:ext cx="1276133" cy="10106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ঢাকা বিশ্ববিদ্যালয়ে</a:t>
              </a: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অধ্যাপনা দিয়ে তাঁর</a:t>
              </a: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কর্মজীবন শুরু হয়</a:t>
              </a: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পরে তিনি সরকারি চাকরিতে যোগ দেন।</a:t>
              </a:r>
              <a:endPara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421799" y="1417028"/>
            <a:ext cx="1848764" cy="1332282"/>
            <a:chOff x="4252660" y="3807241"/>
            <a:chExt cx="2137021" cy="1516786"/>
          </a:xfrm>
        </p:grpSpPr>
        <p:sp>
          <p:nvSpPr>
            <p:cNvPr id="20" name="Oval 19"/>
            <p:cNvSpPr/>
            <p:nvPr/>
          </p:nvSpPr>
          <p:spPr>
            <a:xfrm>
              <a:off x="4252660" y="3807241"/>
              <a:ext cx="2137021" cy="151678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val 15"/>
            <p:cNvSpPr/>
            <p:nvPr/>
          </p:nvSpPr>
          <p:spPr>
            <a:xfrm>
              <a:off x="4565619" y="4029369"/>
              <a:ext cx="1511103" cy="1072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তিনি </a:t>
              </a:r>
              <a:r>
                <a:rPr lang="bn-I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একজন বিশিষ্ট কবি</a:t>
              </a: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22060" y="4345278"/>
            <a:ext cx="1862501" cy="1328330"/>
            <a:chOff x="2094240" y="2949582"/>
            <a:chExt cx="2031279" cy="177026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2094240" y="2949582"/>
              <a:ext cx="2031279" cy="1770261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17"/>
            <p:cNvSpPr/>
            <p:nvPr/>
          </p:nvSpPr>
          <p:spPr>
            <a:xfrm>
              <a:off x="2391714" y="3208831"/>
              <a:ext cx="1436331" cy="12517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তাঁর উল্লেখযোগ্য  </a:t>
              </a:r>
              <a:r>
                <a:rPr lang="bn-IN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কাব্য</a:t>
              </a: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গ্রন্থ হল-’</a:t>
              </a:r>
              <a:r>
                <a:rPr lang="bn-IN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পদ্মিনী শঙ্খিনী</a:t>
              </a: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’</a:t>
              </a:r>
              <a:r>
                <a:rPr lang="bn-IN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“প্রবাসে যখন’ ইত্যাদি</a:t>
              </a: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18840" y="2933390"/>
            <a:ext cx="1795312" cy="1269700"/>
            <a:chOff x="1938599" y="865282"/>
            <a:chExt cx="1995820" cy="183519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938599" y="865282"/>
              <a:ext cx="1995820" cy="1835195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val 19"/>
            <p:cNvSpPr/>
            <p:nvPr/>
          </p:nvSpPr>
          <p:spPr>
            <a:xfrm>
              <a:off x="2230880" y="1134040"/>
              <a:ext cx="1411258" cy="12976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তিনি বাংলা একাডেমি পুরস্কার, একুশে পদক, ইউনেস্কো পুরস্কার পান। </a:t>
              </a:r>
              <a:endPara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84979" y="1441035"/>
            <a:ext cx="1795312" cy="1269700"/>
            <a:chOff x="1938599" y="865282"/>
            <a:chExt cx="1995820" cy="1835195"/>
          </a:xfrm>
          <a:solidFill>
            <a:schemeClr val="bg2">
              <a:lumMod val="75000"/>
            </a:schemeClr>
          </a:solidFill>
        </p:grpSpPr>
        <p:sp>
          <p:nvSpPr>
            <p:cNvPr id="29" name="Oval 28"/>
            <p:cNvSpPr/>
            <p:nvPr/>
          </p:nvSpPr>
          <p:spPr>
            <a:xfrm>
              <a:off x="1938599" y="865282"/>
              <a:ext cx="1995820" cy="1835195"/>
            </a:xfrm>
            <a:prstGeom prst="ellipse">
              <a:avLst/>
            </a:prstGeom>
            <a:grpFill/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Oval 19"/>
            <p:cNvSpPr/>
            <p:nvPr/>
          </p:nvSpPr>
          <p:spPr>
            <a:xfrm>
              <a:off x="2230880" y="1134040"/>
              <a:ext cx="1411258" cy="129767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তিনি </a:t>
              </a:r>
              <a:r>
                <a:rPr lang="bn-IN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১৯৯৩খ্রিঃ ৪ঠা ফেব্রুয়ারি মৃত্যুবরণ করেন।</a:t>
              </a:r>
              <a:r>
                <a:rPr lang="bn-BD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Down Arrow 30"/>
          <p:cNvSpPr/>
          <p:nvPr/>
        </p:nvSpPr>
        <p:spPr>
          <a:xfrm rot="2821052">
            <a:off x="7533931" y="4003305"/>
            <a:ext cx="484632" cy="49992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Down Arrow 31"/>
          <p:cNvSpPr/>
          <p:nvPr/>
        </p:nvSpPr>
        <p:spPr>
          <a:xfrm rot="4960411">
            <a:off x="7085227" y="3241215"/>
            <a:ext cx="484632" cy="499926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Down Arrow 32"/>
          <p:cNvSpPr/>
          <p:nvPr/>
        </p:nvSpPr>
        <p:spPr>
          <a:xfrm rot="7157883">
            <a:off x="7333727" y="2354092"/>
            <a:ext cx="484632" cy="49992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Down Arrow 33"/>
          <p:cNvSpPr/>
          <p:nvPr/>
        </p:nvSpPr>
        <p:spPr>
          <a:xfrm rot="10628193">
            <a:off x="8159252" y="1983379"/>
            <a:ext cx="484632" cy="456141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Down Arrow 34"/>
          <p:cNvSpPr/>
          <p:nvPr/>
        </p:nvSpPr>
        <p:spPr>
          <a:xfrm rot="13857716">
            <a:off x="9093543" y="2339409"/>
            <a:ext cx="484632" cy="501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Down Arrow 35"/>
          <p:cNvSpPr/>
          <p:nvPr/>
        </p:nvSpPr>
        <p:spPr>
          <a:xfrm rot="17052717">
            <a:off x="9458485" y="3318276"/>
            <a:ext cx="484632" cy="49992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Down Arrow 36"/>
          <p:cNvSpPr/>
          <p:nvPr/>
        </p:nvSpPr>
        <p:spPr>
          <a:xfrm rot="20565233">
            <a:off x="8737819" y="4030442"/>
            <a:ext cx="484632" cy="49992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90" y="2443762"/>
            <a:ext cx="2168856" cy="180950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1246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7801" y="138848"/>
            <a:ext cx="2480291" cy="1474949"/>
            <a:chOff x="420638" y="209811"/>
            <a:chExt cx="1832153" cy="1750682"/>
          </a:xfrm>
        </p:grpSpPr>
        <p:sp>
          <p:nvSpPr>
            <p:cNvPr id="3" name="Oval 2"/>
            <p:cNvSpPr/>
            <p:nvPr/>
          </p:nvSpPr>
          <p:spPr>
            <a:xfrm>
              <a:off x="420638" y="209811"/>
              <a:ext cx="1832153" cy="175068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20638" y="656281"/>
              <a:ext cx="1818966" cy="913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IN" sz="4400" b="1" dirty="0" smtClean="0">
                  <a:ln w="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4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63349" y="5818277"/>
            <a:ext cx="9065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  <a:defRPr/>
            </a:pP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তোমরা প্রত্যেকে আজকের কবিতা ও কবির নাম বল।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22" y="1124358"/>
            <a:ext cx="3754556" cy="417576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38021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86" y="1232748"/>
            <a:ext cx="3563636" cy="3981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90" y="1324043"/>
            <a:ext cx="5118735" cy="3890591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4037583" y="5366584"/>
            <a:ext cx="4116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বাংলা তোমার বাংলা</a:t>
            </a:r>
          </a:p>
        </p:txBody>
      </p:sp>
      <p:sp>
        <p:nvSpPr>
          <p:cNvPr id="8" name="Rectangle 7"/>
          <p:cNvSpPr/>
          <p:nvPr/>
        </p:nvSpPr>
        <p:spPr>
          <a:xfrm>
            <a:off x="4124019" y="5886957"/>
            <a:ext cx="2821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বাংলাদেশ-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4222" y="372912"/>
            <a:ext cx="3863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দুইটিতে কী দেখছ?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713</Words>
  <Application>Microsoft Office PowerPoint</Application>
  <PresentationFormat>Widescreen</PresentationFormat>
  <Paragraphs>121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Nikosh Ban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</cp:lastModifiedBy>
  <cp:revision>148</cp:revision>
  <dcterms:created xsi:type="dcterms:W3CDTF">2019-09-07T12:49:51Z</dcterms:created>
  <dcterms:modified xsi:type="dcterms:W3CDTF">2019-10-06T04:13:52Z</dcterms:modified>
</cp:coreProperties>
</file>