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63" r:id="rId4"/>
    <p:sldId id="258" r:id="rId5"/>
    <p:sldId id="259" r:id="rId6"/>
    <p:sldId id="260" r:id="rId7"/>
    <p:sldId id="261" r:id="rId8"/>
    <p:sldId id="262" r:id="rId9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CBDC7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235" autoAdjust="0"/>
    <p:restoredTop sz="94660"/>
  </p:normalViewPr>
  <p:slideViewPr>
    <p:cSldViewPr snapToGrid="0">
      <p:cViewPr varScale="1">
        <p:scale>
          <a:sx n="73" d="100"/>
          <a:sy n="73" d="100"/>
        </p:scale>
        <p:origin x="1188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313259" y="1300786"/>
            <a:ext cx="6517482" cy="2509213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13259" y="3886201"/>
            <a:ext cx="6517482" cy="1371599"/>
          </a:xfrm>
        </p:spPr>
        <p:txBody>
          <a:bodyPr>
            <a:normAutofit/>
          </a:bodyPr>
          <a:lstStyle>
            <a:lvl1pPr marL="0" indent="0" algn="ctr">
              <a:buNone/>
              <a:defRPr sz="22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777287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828564"/>
            <a:ext cx="7763814" cy="2736819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3657458"/>
            <a:ext cx="7763814" cy="1368183"/>
          </a:xfrm>
        </p:spPr>
        <p:txBody>
          <a:bodyPr>
            <a:normAutofit/>
          </a:bodyPr>
          <a:lstStyle>
            <a:lvl1pPr marL="0" indent="0" algn="ctr">
              <a:buNone/>
              <a:defRPr sz="200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685330" y="2367093"/>
            <a:ext cx="382952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4629150" y="2367093"/>
            <a:ext cx="3829050" cy="342410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59746" y="2371018"/>
            <a:ext cx="3655106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685331" y="3051013"/>
            <a:ext cx="3829520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797317" y="2371018"/>
            <a:ext cx="3661353" cy="679994"/>
          </a:xfrm>
        </p:spPr>
        <p:txBody>
          <a:bodyPr anchor="b">
            <a:noAutofit/>
          </a:bodyPr>
          <a:lstStyle>
            <a:lvl1pPr marL="0" indent="0">
              <a:lnSpc>
                <a:spcPct val="85000"/>
              </a:lnSpc>
              <a:buNone/>
              <a:defRPr sz="26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4629150" y="3051013"/>
            <a:ext cx="3829051" cy="2740187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7/10/2018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7/10/2018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2951766" cy="2023252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3808547" y="609601"/>
            <a:ext cx="4650122" cy="518159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2632852"/>
            <a:ext cx="2951767" cy="3158348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4451227" cy="2023254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568602" y="609601"/>
            <a:ext cx="2441519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46" y="2632853"/>
            <a:ext cx="4451212" cy="3158347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46" y="4289374"/>
            <a:ext cx="7773324" cy="81161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888558" y="698261"/>
            <a:ext cx="7366899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5108728"/>
            <a:ext cx="7773339" cy="682472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3427245"/>
          </a:xfrm>
        </p:spPr>
        <p:txBody>
          <a:bodyPr anchor="ctr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204821"/>
            <a:ext cx="7773339" cy="1586380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84659" y="609600"/>
            <a:ext cx="6977064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290484" y="3610032"/>
            <a:ext cx="6564224" cy="59478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372797"/>
            <a:ext cx="7773339" cy="1421053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751116" y="754166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7918169" y="2993578"/>
            <a:ext cx="4572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331" y="2138722"/>
            <a:ext cx="7773339" cy="2511835"/>
          </a:xfrm>
        </p:spPr>
        <p:txBody>
          <a:bodyPr anchor="b"/>
          <a:lstStyle>
            <a:lvl1pPr algn="ctr"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331" y="4662335"/>
            <a:ext cx="7773339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7/10/2018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85331" y="609600"/>
            <a:ext cx="7773339" cy="1605094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3"/>
            <a:ext cx="2474232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5331" y="2943356"/>
            <a:ext cx="2474232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9292" y="2367093"/>
            <a:ext cx="246864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331012" y="2943356"/>
            <a:ext cx="2477513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2367093"/>
            <a:ext cx="2478696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5979974" y="2943356"/>
            <a:ext cx="2478696" cy="2847845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5331" y="610772"/>
            <a:ext cx="7773339" cy="1603922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5331" y="4204820"/>
            <a:ext cx="2472307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5331" y="2367093"/>
            <a:ext cx="2472307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5331" y="4781082"/>
            <a:ext cx="2472307" cy="101011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332069" y="4204820"/>
            <a:ext cx="247637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331011" y="2367093"/>
            <a:ext cx="2477514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331011" y="4781081"/>
            <a:ext cx="2477514" cy="1010119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5979974" y="4204820"/>
            <a:ext cx="2475511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5979974" y="2367093"/>
            <a:ext cx="2478696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 lim="800000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5979880" y="4781079"/>
            <a:ext cx="2478790" cy="1010121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7/10/2018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2367094"/>
            <a:ext cx="7773339" cy="3424107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609602"/>
            <a:ext cx="1914995" cy="5181599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685331" y="609602"/>
            <a:ext cx="5744043" cy="518159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A87A34-81AB-432B-8DAE-1953F412C126}" type="datetimeFigureOut">
              <a:rPr lang="en-US" dirty="0"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 noChangeArrowheads="1"/>
          </p:cNvPicPr>
          <p:nvPr/>
        </p:nvPicPr>
        <p:blipFill>
          <a:blip r:embed="rId19">
            <a:alphaModFix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-1"/>
            <a:ext cx="9144002" cy="68580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332" y="618518"/>
            <a:ext cx="7773338" cy="159617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331" y="2367094"/>
            <a:ext cx="7773339" cy="34241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759053" y="5883276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48A87A34-81AB-432B-8DAE-1953F412C126}" type="datetimeFigureOut">
              <a:rPr lang="en-US" dirty="0"/>
              <a:pPr/>
              <a:t>7/10/2018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331" y="5883276"/>
            <a:ext cx="50046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885509" y="5883276"/>
            <a:ext cx="573161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/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60" r:id="rId10"/>
    <p:sldLayoutId id="2147483661" r:id="rId11"/>
    <p:sldLayoutId id="2147483666" r:id="rId12"/>
    <p:sldLayoutId id="2147483663" r:id="rId13"/>
    <p:sldLayoutId id="2147483667" r:id="rId14"/>
    <p:sldLayoutId id="2147483668" r:id="rId15"/>
    <p:sldLayoutId id="2147483658" r:id="rId16"/>
    <p:sldLayoutId id="2147483659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600" kern="1200" cap="all" baseline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Clr>
          <a:schemeClr val="tx1"/>
        </a:buClr>
        <a:buFont typeface="Arial" panose="020B0604020202020204" pitchFamily="34" charset="0"/>
        <a:buChar char="•"/>
        <a:defRPr sz="20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8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6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Clr>
          <a:schemeClr val="tx1"/>
        </a:buClr>
        <a:buFont typeface="Arial" panose="020B0604020202020204" pitchFamily="34" charset="0"/>
        <a:buChar char="•"/>
        <a:defRPr sz="1400" kern="1200" cap="all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Arc 3">
            <a:extLst>
              <a:ext uri="{FF2B5EF4-FFF2-40B4-BE49-F238E27FC236}">
                <a16:creationId xmlns:a16="http://schemas.microsoft.com/office/drawing/2014/main" id="{7D1F094C-2D3C-4EC3-A37A-EB2B2C851CA1}"/>
              </a:ext>
            </a:extLst>
          </p:cNvPr>
          <p:cNvSpPr/>
          <p:nvPr/>
        </p:nvSpPr>
        <p:spPr>
          <a:xfrm>
            <a:off x="461555" y="783771"/>
            <a:ext cx="6230983" cy="2155372"/>
          </a:xfrm>
          <a:prstGeom prst="arc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34D02CDC-D20F-4B23-BAE1-F51AACC960D2}"/>
              </a:ext>
            </a:extLst>
          </p:cNvPr>
          <p:cNvSpPr/>
          <p:nvPr/>
        </p:nvSpPr>
        <p:spPr>
          <a:xfrm>
            <a:off x="1088569" y="542108"/>
            <a:ext cx="6910251" cy="1201783"/>
          </a:xfrm>
          <a:prstGeom prst="ellipse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4000" dirty="0" err="1">
                <a:latin typeface="SutonnyMJ" pitchFamily="2" charset="0"/>
              </a:rPr>
              <a:t>wem&amp;wgjøvwni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ivn&amp;gvwbi</a:t>
            </a:r>
            <a:r>
              <a:rPr lang="en-US" sz="4000" dirty="0">
                <a:latin typeface="SutonnyMJ" pitchFamily="2" charset="0"/>
              </a:rPr>
              <a:t> </a:t>
            </a:r>
            <a:r>
              <a:rPr lang="en-US" sz="4000" dirty="0" err="1">
                <a:latin typeface="SutonnyMJ" pitchFamily="2" charset="0"/>
              </a:rPr>
              <a:t>ivwng</a:t>
            </a:r>
            <a:endParaRPr lang="en-US" sz="4000" dirty="0">
              <a:latin typeface="SutonnyMJ" pitchFamily="2" charset="0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932A675E-9CC5-41D3-9FE5-AE0E1459B9FC}"/>
              </a:ext>
            </a:extLst>
          </p:cNvPr>
          <p:cNvSpPr/>
          <p:nvPr/>
        </p:nvSpPr>
        <p:spPr>
          <a:xfrm>
            <a:off x="154545" y="2377441"/>
            <a:ext cx="4417455" cy="1434705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Welcome to my Class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34FC73AE-1046-4539-825C-173A9A34503A}"/>
              </a:ext>
            </a:extLst>
          </p:cNvPr>
          <p:cNvSpPr/>
          <p:nvPr/>
        </p:nvSpPr>
        <p:spPr>
          <a:xfrm>
            <a:off x="3129324" y="4717706"/>
            <a:ext cx="5512526" cy="1711234"/>
          </a:xfrm>
          <a:prstGeom prst="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6000" dirty="0" err="1"/>
              <a:t>Lutfor</a:t>
            </a:r>
            <a:r>
              <a:rPr lang="en-US" sz="6000" dirty="0"/>
              <a:t> Rahman</a:t>
            </a:r>
          </a:p>
          <a:p>
            <a:r>
              <a:rPr lang="en-US" sz="4000" dirty="0" err="1">
                <a:solidFill>
                  <a:schemeClr val="tx1"/>
                </a:solidFill>
              </a:rPr>
              <a:t>Incharge</a:t>
            </a:r>
            <a:endParaRPr lang="en-US" sz="4000" dirty="0">
              <a:solidFill>
                <a:schemeClr val="tx1"/>
              </a:solidFill>
            </a:endParaRPr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E22FCA42-F8C4-4B89-B6F6-4EE23986888C}"/>
              </a:ext>
            </a:extLst>
          </p:cNvPr>
          <p:cNvSpPr/>
          <p:nvPr/>
        </p:nvSpPr>
        <p:spPr>
          <a:xfrm>
            <a:off x="4709371" y="1800163"/>
            <a:ext cx="3289449" cy="2645230"/>
          </a:xfrm>
          <a:prstGeom prst="ellipse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21389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xit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6" dur="2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7" grpId="0" animBg="1"/>
      <p:bldP spid="2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686241AE-7725-4C94-ABD4-B523B22BEB41}"/>
              </a:ext>
            </a:extLst>
          </p:cNvPr>
          <p:cNvSpPr/>
          <p:nvPr/>
        </p:nvSpPr>
        <p:spPr>
          <a:xfrm>
            <a:off x="1065574" y="329881"/>
            <a:ext cx="6596743" cy="100952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5400" dirty="0" err="1">
                <a:solidFill>
                  <a:srgbClr val="00B050"/>
                </a:solidFill>
                <a:latin typeface="SutonnyMJ" pitchFamily="2" charset="0"/>
              </a:rPr>
              <a:t>Av‡jvP</a:t>
            </a:r>
            <a:r>
              <a:rPr lang="en-US" sz="5400" dirty="0">
                <a:solidFill>
                  <a:srgbClr val="00B050"/>
                </a:solidFill>
                <a:latin typeface="SutonnyMJ" pitchFamily="2" charset="0"/>
              </a:rPr>
              <a:t>¨ </a:t>
            </a:r>
            <a:r>
              <a:rPr lang="en-US" sz="5400" dirty="0" err="1">
                <a:solidFill>
                  <a:srgbClr val="00B050"/>
                </a:solidFill>
                <a:latin typeface="SutonnyMJ" pitchFamily="2" charset="0"/>
              </a:rPr>
              <a:t>welqt</a:t>
            </a:r>
            <a:r>
              <a:rPr lang="en-US" sz="5400" dirty="0">
                <a:solidFill>
                  <a:srgbClr val="00B050"/>
                </a:solidFill>
                <a:latin typeface="SutonnyMJ" pitchFamily="2" charset="0"/>
              </a:rPr>
              <a:t> </a:t>
            </a:r>
            <a:r>
              <a:rPr lang="en-US" sz="5400" dirty="0" err="1">
                <a:solidFill>
                  <a:srgbClr val="00B050"/>
                </a:solidFill>
                <a:latin typeface="SutonnyMJ" pitchFamily="2" charset="0"/>
              </a:rPr>
              <a:t>gnv</a:t>
            </a:r>
            <a:r>
              <a:rPr lang="en-US" sz="5400" dirty="0">
                <a:solidFill>
                  <a:srgbClr val="00B050"/>
                </a:solidFill>
                <a:latin typeface="SutonnyMJ" pitchFamily="2" charset="0"/>
              </a:rPr>
              <a:t>¯’</a:t>
            </a:r>
            <a:r>
              <a:rPr lang="en-US" sz="5400" dirty="0" err="1">
                <a:solidFill>
                  <a:srgbClr val="00B050"/>
                </a:solidFill>
                <a:latin typeface="SutonnyMJ" pitchFamily="2" charset="0"/>
              </a:rPr>
              <a:t>vbMo</a:t>
            </a:r>
            <a:endParaRPr lang="en-US" sz="5400" dirty="0">
              <a:solidFill>
                <a:srgbClr val="00B050"/>
              </a:solidFill>
              <a:latin typeface="SutonnyMJ" pitchFamily="2" charset="0"/>
            </a:endParaRPr>
          </a:p>
        </p:txBody>
      </p:sp>
      <p:sp>
        <p:nvSpPr>
          <p:cNvPr id="2" name="Rectangle 1">
            <a:extLst>
              <a:ext uri="{FF2B5EF4-FFF2-40B4-BE49-F238E27FC236}">
                <a16:creationId xmlns:a16="http://schemas.microsoft.com/office/drawing/2014/main" id="{4030CCE5-3626-49FD-9309-35103E8C1B4F}"/>
              </a:ext>
            </a:extLst>
          </p:cNvPr>
          <p:cNvSpPr/>
          <p:nvPr/>
        </p:nvSpPr>
        <p:spPr>
          <a:xfrm>
            <a:off x="1008998" y="2047741"/>
            <a:ext cx="5606450" cy="4480378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dirty="0">
                <a:solidFill>
                  <a:schemeClr val="bg1"/>
                </a:solidFill>
                <a:latin typeface="SutonnyMJ" pitchFamily="2" charset="0"/>
              </a:rPr>
              <a:t> </a:t>
            </a:r>
            <a:endParaRPr lang="en-US" dirty="0">
              <a:solidFill>
                <a:schemeClr val="bg1"/>
              </a:solidFill>
              <a:latin typeface="RinkiyMJ" pitchFamily="2" charset="0"/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F0ED2DE-294E-4628-9EE3-ECC096BC6FE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5967" y="2059195"/>
            <a:ext cx="7236447" cy="44803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05830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>
            <a:extLst>
              <a:ext uri="{FF2B5EF4-FFF2-40B4-BE49-F238E27FC236}">
                <a16:creationId xmlns:a16="http://schemas.microsoft.com/office/drawing/2014/main" id="{568E1766-435C-4E54-A05E-03E5B0F259A5}"/>
              </a:ext>
            </a:extLst>
          </p:cNvPr>
          <p:cNvSpPr/>
          <p:nvPr/>
        </p:nvSpPr>
        <p:spPr>
          <a:xfrm>
            <a:off x="22942" y="2485622"/>
            <a:ext cx="8953634" cy="297648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v"/>
            </a:pPr>
            <a:r>
              <a:rPr lang="en-US" sz="20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evsjv</a:t>
            </a:r>
            <a:r>
              <a:rPr lang="en-US" sz="2800" dirty="0">
                <a:latin typeface="SutonnyMJ" pitchFamily="2" charset="0"/>
              </a:rPr>
              <a:t>‡`‡</a:t>
            </a:r>
            <a:r>
              <a:rPr lang="en-US" sz="2800" dirty="0" err="1">
                <a:latin typeface="SutonnyMJ" pitchFamily="2" charset="0"/>
              </a:rPr>
              <a:t>ki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cÖvPxb</a:t>
            </a:r>
            <a:r>
              <a:rPr lang="en-US" sz="2800" dirty="0">
                <a:latin typeface="SutonnyMJ" pitchFamily="2" charset="0"/>
              </a:rPr>
              <a:t> I </a:t>
            </a:r>
            <a:r>
              <a:rPr lang="en-US" sz="2800" dirty="0" err="1">
                <a:latin typeface="SutonnyMJ" pitchFamily="2" charset="0"/>
              </a:rPr>
              <a:t>me©e„nr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bMi</a:t>
            </a:r>
            <a:r>
              <a:rPr lang="en-US" sz="2800" dirty="0">
                <a:latin typeface="SutonnyMJ" pitchFamily="2" charset="0"/>
              </a:rPr>
              <a:t>| </a:t>
            </a:r>
            <a:r>
              <a:rPr lang="en-US" sz="2800" dirty="0" err="1">
                <a:latin typeface="SutonnyMJ" pitchFamily="2" charset="0"/>
              </a:rPr>
              <a:t>GwU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cyÐ</a:t>
            </a:r>
            <a:r>
              <a:rPr lang="en-US" sz="2800" dirty="0">
                <a:latin typeface="SutonnyMJ" pitchFamily="2" charset="0"/>
              </a:rPr>
              <a:t>ª </a:t>
            </a:r>
            <a:r>
              <a:rPr lang="en-US" sz="2800" dirty="0" err="1">
                <a:latin typeface="SutonnyMJ" pitchFamily="2" charset="0"/>
              </a:rPr>
              <a:t>bM‡ii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aesmve‡kl</a:t>
            </a:r>
            <a:r>
              <a:rPr lang="en-US" sz="2800" dirty="0">
                <a:latin typeface="SutonnyMJ" pitchFamily="2" charset="0"/>
              </a:rPr>
              <a:t>| </a:t>
            </a:r>
            <a:r>
              <a:rPr lang="en-US" sz="2800" dirty="0" err="1">
                <a:latin typeface="SutonnyMJ" pitchFamily="2" charset="0"/>
              </a:rPr>
              <a:t>e¸ov</a:t>
            </a:r>
            <a:r>
              <a:rPr lang="en-US" sz="2800" dirty="0">
                <a:latin typeface="SutonnyMJ" pitchFamily="2" charset="0"/>
              </a:rPr>
              <a:t> †_‡K 18 </a:t>
            </a:r>
            <a:r>
              <a:rPr lang="en-US" sz="2800" dirty="0" err="1">
                <a:latin typeface="SutonnyMJ" pitchFamily="2" charset="0"/>
              </a:rPr>
              <a:t>wK‡jvwgUvi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DË‡i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XvKv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w`bvRcyi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gnvmo‡Ki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cv‡k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Aew</a:t>
            </a:r>
            <a:r>
              <a:rPr lang="en-US" sz="2800" dirty="0">
                <a:latin typeface="SutonnyMJ" pitchFamily="2" charset="0"/>
              </a:rPr>
              <a:t>¯’Z| </a:t>
            </a:r>
            <a:r>
              <a:rPr lang="en-US" sz="2800" dirty="0" err="1">
                <a:latin typeface="SutonnyMJ" pitchFamily="2" charset="0"/>
              </a:rPr>
              <a:t>hvi</a:t>
            </a:r>
            <a:r>
              <a:rPr lang="en-US" sz="2800" dirty="0">
                <a:latin typeface="SutonnyMJ" pitchFamily="2" charset="0"/>
              </a:rPr>
              <a:t> ˆ`N©¨ 1524 </a:t>
            </a:r>
            <a:r>
              <a:rPr lang="en-US" sz="2800" dirty="0" err="1">
                <a:latin typeface="SutonnyMJ" pitchFamily="2" charset="0"/>
              </a:rPr>
              <a:t>wgUvi</a:t>
            </a:r>
            <a:r>
              <a:rPr lang="en-US" sz="2800" dirty="0">
                <a:latin typeface="SutonnyMJ" pitchFamily="2" charset="0"/>
              </a:rPr>
              <a:t> I </a:t>
            </a:r>
            <a:r>
              <a:rPr lang="en-US" sz="2800" dirty="0" err="1">
                <a:latin typeface="SutonnyMJ" pitchFamily="2" charset="0"/>
              </a:rPr>
              <a:t>cÖ</a:t>
            </a:r>
            <a:r>
              <a:rPr lang="en-US" sz="2800" dirty="0">
                <a:latin typeface="SutonnyMJ" pitchFamily="2" charset="0"/>
              </a:rPr>
              <a:t>¯’ 1370 </a:t>
            </a:r>
            <a:r>
              <a:rPr lang="en-US" sz="2800" dirty="0" err="1">
                <a:latin typeface="SutonnyMJ" pitchFamily="2" charset="0"/>
              </a:rPr>
              <a:t>wgUvi</a:t>
            </a:r>
            <a:r>
              <a:rPr lang="en-US" sz="2800" dirty="0">
                <a:latin typeface="SutonnyMJ" pitchFamily="2" charset="0"/>
              </a:rPr>
              <a:t>| </a:t>
            </a:r>
            <a:r>
              <a:rPr lang="en-US" sz="2800" dirty="0" err="1">
                <a:latin typeface="SutonnyMJ" pitchFamily="2" charset="0"/>
              </a:rPr>
              <a:t>GLv‡b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kvn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myjZvb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gvnx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mIqv‡ii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gvRvi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i‡q‡Q</a:t>
            </a:r>
            <a:r>
              <a:rPr lang="en-US" sz="2800" dirty="0">
                <a:latin typeface="SutonnyMJ" pitchFamily="2" charset="0"/>
              </a:rPr>
              <a:t>| </a:t>
            </a:r>
            <a:r>
              <a:rPr lang="en-US" sz="2800" dirty="0" err="1">
                <a:latin typeface="SutonnyMJ" pitchFamily="2" charset="0"/>
              </a:rPr>
              <a:t>GKwU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gmwR`wU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i‡q‡Q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hv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gyNj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mgªvU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diiæL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wgqvi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kvmbvg‡j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wbg©vY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Kiv</a:t>
            </a:r>
            <a:r>
              <a:rPr lang="en-US" sz="2800" dirty="0">
                <a:latin typeface="SutonnyMJ" pitchFamily="2" charset="0"/>
              </a:rPr>
              <a:t> nq (1717-1726 </a:t>
            </a:r>
            <a:r>
              <a:rPr lang="en-US" sz="2800" dirty="0" err="1">
                <a:latin typeface="SutonnyMJ" pitchFamily="2" charset="0"/>
              </a:rPr>
              <a:t>wL</a:t>
            </a:r>
            <a:r>
              <a:rPr lang="en-US" sz="2800" dirty="0">
                <a:latin typeface="SutonnyMJ" pitchFamily="2" charset="0"/>
              </a:rPr>
              <a:t>ª.)|</a:t>
            </a:r>
            <a:endParaRPr lang="en-US" sz="2000" dirty="0">
              <a:latin typeface="SutonnyMJ" pitchFamily="2" charset="0"/>
            </a:endParaRPr>
          </a:p>
        </p:txBody>
      </p:sp>
      <p:sp>
        <p:nvSpPr>
          <p:cNvPr id="5" name="Flowchart: Preparation 4">
            <a:extLst>
              <a:ext uri="{FF2B5EF4-FFF2-40B4-BE49-F238E27FC236}">
                <a16:creationId xmlns:a16="http://schemas.microsoft.com/office/drawing/2014/main" id="{00127920-E4D4-4B03-84EE-D991C64C14DD}"/>
              </a:ext>
            </a:extLst>
          </p:cNvPr>
          <p:cNvSpPr/>
          <p:nvPr/>
        </p:nvSpPr>
        <p:spPr>
          <a:xfrm>
            <a:off x="22942" y="682579"/>
            <a:ext cx="5077097" cy="1339404"/>
          </a:xfrm>
          <a:prstGeom prst="flowChartPreparation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40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RinkiyMJ" pitchFamily="2" charset="0"/>
              </a:rPr>
              <a:t>gnv</a:t>
            </a:r>
            <a: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RinkiyMJ" pitchFamily="2" charset="0"/>
              </a:rPr>
              <a:t>¯’</a:t>
            </a:r>
            <a:r>
              <a:rPr lang="en-US" sz="40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RinkiyMJ" pitchFamily="2" charset="0"/>
              </a:rPr>
              <a:t>vbMo</a:t>
            </a:r>
            <a: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RinkiyMJ" pitchFamily="2" charset="0"/>
              </a:rPr>
              <a:t> </a:t>
            </a:r>
            <a:r>
              <a:rPr lang="en-US" sz="4000" b="1" dirty="0" err="1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RinkiyMJ" pitchFamily="2" charset="0"/>
              </a:rPr>
              <a:t>m¤ú‡K</a:t>
            </a:r>
            <a:r>
              <a:rPr lang="en-US" sz="4000" b="1" dirty="0">
                <a:ln w="12700">
                  <a:solidFill>
                    <a:schemeClr val="accent3">
                      <a:lumMod val="50000"/>
                    </a:schemeClr>
                  </a:solidFill>
                  <a:prstDash val="solid"/>
                </a:ln>
                <a:pattFill prst="narHorz">
                  <a:fgClr>
                    <a:schemeClr val="accent3"/>
                  </a:fgClr>
                  <a:bgClr>
                    <a:schemeClr val="accent3">
                      <a:lumMod val="40000"/>
                      <a:lumOff val="60000"/>
                    </a:schemeClr>
                  </a:bgClr>
                </a:pattFill>
                <a:effectLst>
                  <a:innerShdw blurRad="177800">
                    <a:schemeClr val="accent3">
                      <a:lumMod val="50000"/>
                    </a:schemeClr>
                  </a:innerShdw>
                </a:effectLst>
                <a:latin typeface="RinkiyMJ" pitchFamily="2" charset="0"/>
              </a:rPr>
              <a:t>© Z_¨</a:t>
            </a:r>
          </a:p>
        </p:txBody>
      </p:sp>
    </p:spTree>
    <p:extLst>
      <p:ext uri="{BB962C8B-B14F-4D97-AF65-F5344CB8AC3E}">
        <p14:creationId xmlns:p14="http://schemas.microsoft.com/office/powerpoint/2010/main" val="55145637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ECE4DAC7-CC94-467B-AB88-3FFA64114A9F}"/>
              </a:ext>
            </a:extLst>
          </p:cNvPr>
          <p:cNvSpPr/>
          <p:nvPr/>
        </p:nvSpPr>
        <p:spPr>
          <a:xfrm>
            <a:off x="54030" y="2005047"/>
            <a:ext cx="1834571" cy="535577"/>
          </a:xfrm>
          <a:prstGeom prst="roundRect">
            <a:avLst/>
          </a:prstGeom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</a:rPr>
              <a:t>cyÐªbMi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utonnyMJ" pitchFamily="2" charset="0"/>
            </a:endParaRPr>
          </a:p>
        </p:txBody>
      </p:sp>
      <p:sp>
        <p:nvSpPr>
          <p:cNvPr id="5" name="Scroll: Horizontal 4">
            <a:extLst>
              <a:ext uri="{FF2B5EF4-FFF2-40B4-BE49-F238E27FC236}">
                <a16:creationId xmlns:a16="http://schemas.microsoft.com/office/drawing/2014/main" id="{874EB874-D2DD-4B0F-9D88-EE306AC91F40}"/>
              </a:ext>
            </a:extLst>
          </p:cNvPr>
          <p:cNvSpPr/>
          <p:nvPr/>
        </p:nvSpPr>
        <p:spPr>
          <a:xfrm>
            <a:off x="54029" y="2570724"/>
            <a:ext cx="9089972" cy="809599"/>
          </a:xfrm>
          <a:prstGeom prst="horizont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>
                <a:latin typeface="SutonnyMJ" pitchFamily="2" charset="0"/>
              </a:rPr>
              <a:t>cÖvPxb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Avg‡ji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eo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bMi</a:t>
            </a:r>
            <a:r>
              <a:rPr lang="en-US" sz="2800" dirty="0">
                <a:latin typeface="SutonnyMJ" pitchFamily="2" charset="0"/>
              </a:rPr>
              <a:t>| </a:t>
            </a:r>
            <a:r>
              <a:rPr lang="en-US" sz="2800" dirty="0" err="1">
                <a:latin typeface="SutonnyMJ" pitchFamily="2" charset="0"/>
              </a:rPr>
              <a:t>g~jZt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DËi</a:t>
            </a:r>
            <a:r>
              <a:rPr lang="en-US" sz="2800" dirty="0">
                <a:latin typeface="SutonnyMJ" pitchFamily="2" charset="0"/>
              </a:rPr>
              <a:t> e½‡K </a:t>
            </a:r>
            <a:r>
              <a:rPr lang="en-US" sz="2800" dirty="0" err="1">
                <a:latin typeface="SutonnyMJ" pitchFamily="2" charset="0"/>
              </a:rPr>
              <a:t>eySv‡bv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n‡q‡Q</a:t>
            </a:r>
            <a:r>
              <a:rPr lang="en-US" sz="2800" dirty="0">
                <a:latin typeface="SutonnyMJ" pitchFamily="2" charset="0"/>
              </a:rPr>
              <a:t>|</a:t>
            </a: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8375859B-EC6E-43C8-9EA6-A2F391917965}"/>
              </a:ext>
            </a:extLst>
          </p:cNvPr>
          <p:cNvSpPr/>
          <p:nvPr/>
        </p:nvSpPr>
        <p:spPr>
          <a:xfrm>
            <a:off x="41151" y="3488016"/>
            <a:ext cx="2738339" cy="535577"/>
          </a:xfrm>
          <a:prstGeom prst="roundRect">
            <a:avLst/>
          </a:prstGeom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</a:rPr>
              <a:t>eªvþx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</a:rPr>
              <a:t>wkjvwjwc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utonnyMJ" pitchFamily="2" charset="0"/>
            </a:endParaRPr>
          </a:p>
        </p:txBody>
      </p:sp>
      <p:sp>
        <p:nvSpPr>
          <p:cNvPr id="7" name="Scroll: Horizontal 6">
            <a:extLst>
              <a:ext uri="{FF2B5EF4-FFF2-40B4-BE49-F238E27FC236}">
                <a16:creationId xmlns:a16="http://schemas.microsoft.com/office/drawing/2014/main" id="{61F67E7E-718D-4F18-A699-53F8D1764AFC}"/>
              </a:ext>
            </a:extLst>
          </p:cNvPr>
          <p:cNvSpPr/>
          <p:nvPr/>
        </p:nvSpPr>
        <p:spPr>
          <a:xfrm>
            <a:off x="-1" y="3961785"/>
            <a:ext cx="9144001" cy="1083484"/>
          </a:xfrm>
          <a:prstGeom prst="horizont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>
                <a:latin typeface="SutonnyMJ" pitchFamily="2" charset="0"/>
              </a:rPr>
              <a:t>†</a:t>
            </a:r>
            <a:r>
              <a:rPr lang="en-US" sz="2400" dirty="0" err="1">
                <a:latin typeface="SutonnyMJ" pitchFamily="2" charset="0"/>
              </a:rPr>
              <a:t>gŠh</a:t>
            </a:r>
            <a:r>
              <a:rPr lang="en-US" sz="2400" dirty="0">
                <a:latin typeface="SutonnyMJ" pitchFamily="2" charset="0"/>
              </a:rPr>
              <a:t>© </a:t>
            </a:r>
            <a:r>
              <a:rPr lang="en-US" sz="2400" dirty="0" err="1">
                <a:latin typeface="SutonnyMJ" pitchFamily="2" charset="0"/>
              </a:rPr>
              <a:t>kvmb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Avg‡ji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cÖvPxb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Zg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mvÿ</a:t>
            </a:r>
            <a:r>
              <a:rPr lang="en-US" sz="2400" dirty="0">
                <a:latin typeface="SutonnyMJ" pitchFamily="2" charset="0"/>
              </a:rPr>
              <a:t>¨ `</a:t>
            </a:r>
            <a:r>
              <a:rPr lang="en-US" sz="2400" dirty="0" err="1">
                <a:latin typeface="SutonnyMJ" pitchFamily="2" charset="0"/>
              </a:rPr>
              <a:t>wjj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eªvþxwjwc</a:t>
            </a:r>
            <a:r>
              <a:rPr lang="en-US" sz="2400" dirty="0">
                <a:latin typeface="SutonnyMJ" pitchFamily="2" charset="0"/>
              </a:rPr>
              <a:t>| </a:t>
            </a:r>
            <a:r>
              <a:rPr lang="en-US" sz="2400" dirty="0" err="1">
                <a:latin typeface="SutonnyMJ" pitchFamily="2" charset="0"/>
              </a:rPr>
              <a:t>GwU</a:t>
            </a:r>
            <a:r>
              <a:rPr lang="en-US" sz="2400" dirty="0">
                <a:latin typeface="SutonnyMJ" pitchFamily="2" charset="0"/>
              </a:rPr>
              <a:t> cv_‡</a:t>
            </a:r>
            <a:r>
              <a:rPr lang="en-US" sz="2400" dirty="0" err="1">
                <a:latin typeface="SutonnyMJ" pitchFamily="2" charset="0"/>
              </a:rPr>
              <a:t>i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LwPZ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mvZ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jvB‡bi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wb`k©b</a:t>
            </a:r>
            <a:r>
              <a:rPr lang="en-US" sz="2400" dirty="0">
                <a:latin typeface="SutonnyMJ" pitchFamily="2" charset="0"/>
              </a:rPr>
              <a:t>|</a:t>
            </a:r>
          </a:p>
        </p:txBody>
      </p:sp>
      <p:sp>
        <p:nvSpPr>
          <p:cNvPr id="8" name="Rectangle: Rounded Corners 7">
            <a:extLst>
              <a:ext uri="{FF2B5EF4-FFF2-40B4-BE49-F238E27FC236}">
                <a16:creationId xmlns:a16="http://schemas.microsoft.com/office/drawing/2014/main" id="{257DDA21-F291-4B80-8A45-157E40F6B3F6}"/>
              </a:ext>
            </a:extLst>
          </p:cNvPr>
          <p:cNvSpPr/>
          <p:nvPr/>
        </p:nvSpPr>
        <p:spPr>
          <a:xfrm>
            <a:off x="79785" y="5131188"/>
            <a:ext cx="3316558" cy="535577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</a:rPr>
              <a:t> †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</a:rPr>
              <a:t>Lv`vB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</a:rPr>
              <a:t>cv_i</a:t>
            </a:r>
            <a:r>
              <a:rPr lang="en-US" sz="4000" dirty="0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</a:rPr>
              <a:t> </a:t>
            </a:r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</a:rPr>
              <a:t>wfUv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utonnyMJ" pitchFamily="2" charset="0"/>
            </a:endParaRPr>
          </a:p>
        </p:txBody>
      </p:sp>
      <p:sp>
        <p:nvSpPr>
          <p:cNvPr id="9" name="Scroll: Horizontal 8">
            <a:extLst>
              <a:ext uri="{FF2B5EF4-FFF2-40B4-BE49-F238E27FC236}">
                <a16:creationId xmlns:a16="http://schemas.microsoft.com/office/drawing/2014/main" id="{5B76682D-7A53-42A5-9446-8C2B4E19EAB9}"/>
              </a:ext>
            </a:extLst>
          </p:cNvPr>
          <p:cNvSpPr/>
          <p:nvPr/>
        </p:nvSpPr>
        <p:spPr>
          <a:xfrm>
            <a:off x="41151" y="5731159"/>
            <a:ext cx="9102849" cy="985172"/>
          </a:xfrm>
          <a:prstGeom prst="horizont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400" dirty="0" err="1">
                <a:latin typeface="SutonnyMJ" pitchFamily="2" charset="0"/>
              </a:rPr>
              <a:t>mgZj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gvwU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Lbb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K‡i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GKwU</a:t>
            </a:r>
            <a:r>
              <a:rPr lang="en-US" sz="2400" dirty="0">
                <a:latin typeface="SutonnyMJ" pitchFamily="2" charset="0"/>
              </a:rPr>
              <a:t> †</a:t>
            </a:r>
            <a:r>
              <a:rPr lang="en-US" sz="2400" dirty="0" err="1">
                <a:latin typeface="SutonnyMJ" pitchFamily="2" charset="0"/>
              </a:rPr>
              <a:t>Lv`vB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Kiv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cv_i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cvIqv</a:t>
            </a:r>
            <a:r>
              <a:rPr lang="en-US" sz="2400" dirty="0">
                <a:latin typeface="SutonnyMJ" pitchFamily="2" charset="0"/>
              </a:rPr>
              <a:t> †M‡Q| </a:t>
            </a:r>
            <a:r>
              <a:rPr lang="en-US" sz="2400" dirty="0" err="1">
                <a:latin typeface="SutonnyMJ" pitchFamily="2" charset="0"/>
              </a:rPr>
              <a:t>hvi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IRb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cÖvq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mv‡o</a:t>
            </a:r>
            <a:r>
              <a:rPr lang="en-US" sz="2400" dirty="0">
                <a:latin typeface="SutonnyMJ" pitchFamily="2" charset="0"/>
              </a:rPr>
              <a:t> 3 </a:t>
            </a:r>
            <a:r>
              <a:rPr lang="en-US" sz="2400" dirty="0" err="1">
                <a:latin typeface="SutonnyMJ" pitchFamily="2" charset="0"/>
              </a:rPr>
              <a:t>Ub</a:t>
            </a:r>
            <a:r>
              <a:rPr lang="en-US" sz="2400" dirty="0">
                <a:latin typeface="SutonnyMJ" pitchFamily="2" charset="0"/>
              </a:rPr>
              <a:t>| </a:t>
            </a:r>
            <a:r>
              <a:rPr lang="en-US" sz="2400" dirty="0" err="1">
                <a:latin typeface="SutonnyMJ" pitchFamily="2" charset="0"/>
              </a:rPr>
              <a:t>Gi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bvg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Abymv‡iB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cv_i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wfUv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bvg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KiY</a:t>
            </a:r>
            <a:r>
              <a:rPr lang="en-US" sz="2400" dirty="0">
                <a:latin typeface="SutonnyMJ" pitchFamily="2" charset="0"/>
              </a:rPr>
              <a:t> </a:t>
            </a:r>
            <a:r>
              <a:rPr lang="en-US" sz="2400" dirty="0" err="1">
                <a:latin typeface="SutonnyMJ" pitchFamily="2" charset="0"/>
              </a:rPr>
              <a:t>Kiv</a:t>
            </a:r>
            <a:r>
              <a:rPr lang="en-US" sz="2400" dirty="0">
                <a:latin typeface="SutonnyMJ" pitchFamily="2" charset="0"/>
              </a:rPr>
              <a:t> nq|</a:t>
            </a:r>
          </a:p>
        </p:txBody>
      </p: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4FF4B69A-58B5-49A2-BF96-F90DEA70BB67}"/>
              </a:ext>
            </a:extLst>
          </p:cNvPr>
          <p:cNvSpPr/>
          <p:nvPr/>
        </p:nvSpPr>
        <p:spPr>
          <a:xfrm>
            <a:off x="54028" y="239838"/>
            <a:ext cx="1834573" cy="53557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4000" dirty="0" err="1">
                <a:ln w="0"/>
                <a:solidFill>
                  <a:schemeClr val="tx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  <a:latin typeface="SutonnyMJ" pitchFamily="2" charset="0"/>
              </a:rPr>
              <a:t>AvDwjqv</a:t>
            </a:r>
            <a:endParaRPr lang="en-US" sz="4000" dirty="0">
              <a:ln w="0"/>
              <a:solidFill>
                <a:schemeClr val="tx1"/>
              </a:solidFill>
              <a:effectLst>
                <a:outerShdw blurRad="38100" dist="25400" dir="5400000" algn="ctr" rotWithShape="0">
                  <a:srgbClr val="6E747A">
                    <a:alpha val="43000"/>
                  </a:srgbClr>
                </a:outerShdw>
              </a:effectLst>
              <a:latin typeface="SutonnyMJ" pitchFamily="2" charset="0"/>
            </a:endParaRPr>
          </a:p>
        </p:txBody>
      </p:sp>
      <p:sp>
        <p:nvSpPr>
          <p:cNvPr id="11" name="Scroll: Horizontal 10">
            <a:extLst>
              <a:ext uri="{FF2B5EF4-FFF2-40B4-BE49-F238E27FC236}">
                <a16:creationId xmlns:a16="http://schemas.microsoft.com/office/drawing/2014/main" id="{54385901-A393-4E8B-8DF9-F6BFC51AD343}"/>
              </a:ext>
            </a:extLst>
          </p:cNvPr>
          <p:cNvSpPr/>
          <p:nvPr/>
        </p:nvSpPr>
        <p:spPr>
          <a:xfrm>
            <a:off x="-1" y="775416"/>
            <a:ext cx="9144001" cy="1083484"/>
          </a:xfrm>
          <a:prstGeom prst="horizont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>
                <a:latin typeface="SutonnyMJ" pitchFamily="2" charset="0"/>
              </a:rPr>
              <a:t>gnvb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Avjøvni</a:t>
            </a:r>
            <a:r>
              <a:rPr lang="en-US" sz="2800" dirty="0">
                <a:latin typeface="SutonnyMJ" pitchFamily="2" charset="0"/>
              </a:rPr>
              <a:t> ˆ</a:t>
            </a:r>
            <a:r>
              <a:rPr lang="en-US" sz="2800" dirty="0" err="1">
                <a:latin typeface="SutonnyMJ" pitchFamily="2" charset="0"/>
              </a:rPr>
              <a:t>bKU</a:t>
            </a:r>
            <a:r>
              <a:rPr lang="en-US" sz="2800" dirty="0">
                <a:latin typeface="SutonnyMJ" pitchFamily="2" charset="0"/>
              </a:rPr>
              <a:t>¨ </a:t>
            </a:r>
            <a:r>
              <a:rPr lang="en-US" sz="2800" dirty="0" err="1">
                <a:latin typeface="SutonnyMJ" pitchFamily="2" charset="0"/>
              </a:rPr>
              <a:t>jv‡f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a¨v‡b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gMœ</a:t>
            </a:r>
            <a:r>
              <a:rPr lang="en-US" sz="2800" dirty="0">
                <a:latin typeface="SutonnyMJ" pitchFamily="2" charset="0"/>
              </a:rPr>
              <a:t> e¨w³| </a:t>
            </a:r>
            <a:r>
              <a:rPr lang="en-US" sz="2800" dirty="0" err="1">
                <a:latin typeface="SutonnyMJ" pitchFamily="2" charset="0"/>
              </a:rPr>
              <a:t>hviv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Bmjvg</a:t>
            </a:r>
            <a:r>
              <a:rPr lang="en-US" sz="2800" dirty="0">
                <a:latin typeface="SutonnyMJ" pitchFamily="2" charset="0"/>
              </a:rPr>
              <a:t> ag© </a:t>
            </a:r>
            <a:r>
              <a:rPr lang="en-US" sz="2800" dirty="0" err="1">
                <a:latin typeface="SutonnyMJ" pitchFamily="2" charset="0"/>
              </a:rPr>
              <a:t>cÖPv‡i</a:t>
            </a:r>
            <a:r>
              <a:rPr lang="en-US" sz="2800" dirty="0">
                <a:latin typeface="SutonnyMJ" pitchFamily="2" charset="0"/>
              </a:rPr>
              <a:t> †`k †`</a:t>
            </a:r>
            <a:r>
              <a:rPr lang="en-US" sz="2800" dirty="0" err="1">
                <a:latin typeface="SutonnyMJ" pitchFamily="2" charset="0"/>
              </a:rPr>
              <a:t>kvšÍ‡i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Qz‡U</a:t>
            </a:r>
            <a:r>
              <a:rPr lang="en-US" sz="2800" dirty="0">
                <a:latin typeface="SutonnyMJ" pitchFamily="2" charset="0"/>
              </a:rPr>
              <a:t> †</a:t>
            </a:r>
            <a:r>
              <a:rPr lang="en-US" sz="2800" dirty="0" err="1">
                <a:latin typeface="SutonnyMJ" pitchFamily="2" charset="0"/>
              </a:rPr>
              <a:t>eovb</a:t>
            </a:r>
            <a:r>
              <a:rPr lang="en-US" sz="2800" dirty="0">
                <a:latin typeface="SutonnyMJ" pitchFamily="2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238310641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  <p:bldP spid="8" grpId="0" animBg="1"/>
      <p:bldP spid="9" grpId="0" animBg="1"/>
      <p:bldP spid="10" grpId="0" animBg="1"/>
      <p:bldP spid="11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D932A895-9AA2-4DCE-B83D-87895B6B12A7}"/>
              </a:ext>
            </a:extLst>
          </p:cNvPr>
          <p:cNvSpPr/>
          <p:nvPr/>
        </p:nvSpPr>
        <p:spPr>
          <a:xfrm>
            <a:off x="18313" y="361503"/>
            <a:ext cx="2264743" cy="58479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utonnyMJ" pitchFamily="2" charset="0"/>
              </a:rPr>
              <a:t>cÖZœZvwË¦K</a:t>
            </a:r>
            <a:r>
              <a:rPr lang="en-US" sz="2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utonnyMJ" pitchFamily="2" charset="0"/>
              </a:rPr>
              <a:t> </a:t>
            </a:r>
            <a:r>
              <a:rPr lang="en-US" sz="2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utonnyMJ" pitchFamily="2" charset="0"/>
              </a:rPr>
              <a:t>wb`k©b</a:t>
            </a:r>
            <a:endParaRPr lang="en-US" sz="2800" dirty="0">
              <a:solidFill>
                <a:schemeClr val="tx1"/>
              </a:solidFill>
              <a:latin typeface="SutonnyMJ" pitchFamily="2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678FC21B-C895-46ED-BB7D-0F46379251A6}"/>
              </a:ext>
            </a:extLst>
          </p:cNvPr>
          <p:cNvSpPr/>
          <p:nvPr/>
        </p:nvSpPr>
        <p:spPr>
          <a:xfrm>
            <a:off x="18313" y="1116410"/>
            <a:ext cx="9035535" cy="2796363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tx1"/>
                </a:solidFill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SutonnyMJ" pitchFamily="2" charset="0"/>
              </a:rPr>
              <a:t>PIov</a:t>
            </a:r>
            <a:r>
              <a:rPr lang="en-US" sz="28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SutonnyMJ" pitchFamily="2" charset="0"/>
              </a:rPr>
              <a:t>Lv`wewkó</a:t>
            </a:r>
            <a:r>
              <a:rPr lang="en-US" sz="28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SutonnyMJ" pitchFamily="2" charset="0"/>
              </a:rPr>
              <a:t>cÖvPxb</a:t>
            </a:r>
            <a:r>
              <a:rPr lang="en-US" sz="2800" dirty="0">
                <a:solidFill>
                  <a:schemeClr val="tx1"/>
                </a:solidFill>
                <a:latin typeface="SutonnyMJ" pitchFamily="2" charset="0"/>
              </a:rPr>
              <a:t> `</a:t>
            </a:r>
            <a:r>
              <a:rPr lang="en-US" sz="2800" dirty="0" err="1">
                <a:solidFill>
                  <a:schemeClr val="tx1"/>
                </a:solidFill>
                <a:latin typeface="SutonnyMJ" pitchFamily="2" charset="0"/>
              </a:rPr>
              <a:t>yM</a:t>
            </a:r>
            <a:r>
              <a:rPr lang="en-US" sz="2800" dirty="0">
                <a:solidFill>
                  <a:schemeClr val="tx1"/>
                </a:solidFill>
                <a:latin typeface="SutonnyMJ" pitchFamily="2" charset="0"/>
              </a:rPr>
              <a:t>©|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tx1"/>
                </a:solidFill>
                <a:latin typeface="SutonnyMJ" pitchFamily="2" charset="0"/>
              </a:rPr>
              <a:t> 3.35 </a:t>
            </a:r>
            <a:r>
              <a:rPr lang="en-US" sz="2800" dirty="0" err="1">
                <a:solidFill>
                  <a:schemeClr val="tx1"/>
                </a:solidFill>
                <a:latin typeface="SutonnyMJ" pitchFamily="2" charset="0"/>
              </a:rPr>
              <a:t>wgUvi</a:t>
            </a:r>
            <a:r>
              <a:rPr lang="en-US" sz="2800" dirty="0">
                <a:solidFill>
                  <a:schemeClr val="tx1"/>
                </a:solidFill>
                <a:latin typeface="SutonnyMJ" pitchFamily="2" charset="0"/>
              </a:rPr>
              <a:t> j¤^v †</a:t>
            </a:r>
            <a:r>
              <a:rPr lang="en-US" sz="2800" dirty="0" err="1">
                <a:solidFill>
                  <a:schemeClr val="tx1"/>
                </a:solidFill>
                <a:latin typeface="SutonnyMJ" pitchFamily="2" charset="0"/>
              </a:rPr>
              <a:t>Lv`vB</a:t>
            </a:r>
            <a:r>
              <a:rPr lang="en-US" sz="28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SutonnyMJ" pitchFamily="2" charset="0"/>
              </a:rPr>
              <a:t>cv_i</a:t>
            </a:r>
            <a:r>
              <a:rPr lang="en-US" sz="2800" dirty="0">
                <a:solidFill>
                  <a:schemeClr val="tx1"/>
                </a:solidFill>
                <a:latin typeface="SutonnyMJ" pitchFamily="2" charset="0"/>
              </a:rPr>
              <a:t>|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SutonnyMJ" pitchFamily="2" charset="0"/>
              </a:rPr>
              <a:t>cÖvPxb</a:t>
            </a:r>
            <a:r>
              <a:rPr lang="en-US" sz="28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SutonnyMJ" pitchFamily="2" charset="0"/>
              </a:rPr>
              <a:t>eªvþx</a:t>
            </a:r>
            <a:r>
              <a:rPr lang="en-US" sz="28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SutonnyMJ" pitchFamily="2" charset="0"/>
              </a:rPr>
              <a:t>wkjvwjwc</a:t>
            </a:r>
            <a:r>
              <a:rPr lang="en-US" sz="2800" dirty="0">
                <a:solidFill>
                  <a:schemeClr val="tx1"/>
                </a:solidFill>
                <a:latin typeface="SutonnyMJ" pitchFamily="2" charset="0"/>
              </a:rPr>
              <a:t>|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SutonnyMJ" pitchFamily="2" charset="0"/>
              </a:rPr>
              <a:t>agx©q</a:t>
            </a:r>
            <a:r>
              <a:rPr lang="en-US" sz="28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SutonnyMJ" pitchFamily="2" charset="0"/>
              </a:rPr>
              <a:t>fMœve‡kl</a:t>
            </a:r>
            <a:r>
              <a:rPr lang="en-US" sz="2800" dirty="0">
                <a:solidFill>
                  <a:schemeClr val="tx1"/>
                </a:solidFill>
                <a:latin typeface="SutonnyMJ" pitchFamily="2" charset="0"/>
              </a:rPr>
              <a:t>|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SutonnyMJ" pitchFamily="2" charset="0"/>
              </a:rPr>
              <a:t>cÖvPxb</a:t>
            </a:r>
            <a:r>
              <a:rPr lang="en-US" sz="28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SutonnyMJ" pitchFamily="2" charset="0"/>
              </a:rPr>
              <a:t>Kv‡ji</a:t>
            </a:r>
            <a:r>
              <a:rPr lang="en-US" sz="2800" dirty="0">
                <a:solidFill>
                  <a:schemeClr val="tx1"/>
                </a:solidFill>
                <a:latin typeface="SutonnyMJ" pitchFamily="2" charset="0"/>
              </a:rPr>
              <a:t> e¯‘ </a:t>
            </a:r>
            <a:r>
              <a:rPr lang="en-US" sz="2800" dirty="0" err="1">
                <a:solidFill>
                  <a:schemeClr val="tx1"/>
                </a:solidFill>
                <a:latin typeface="SutonnyMJ" pitchFamily="2" charset="0"/>
              </a:rPr>
              <a:t>mvgMÖx</a:t>
            </a:r>
            <a:r>
              <a:rPr lang="en-US" sz="2800" dirty="0">
                <a:solidFill>
                  <a:schemeClr val="tx1"/>
                </a:solidFill>
                <a:latin typeface="SutonnyMJ" pitchFamily="2" charset="0"/>
              </a:rPr>
              <a:t>|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en-US" sz="2800" dirty="0">
                <a:solidFill>
                  <a:schemeClr val="tx1"/>
                </a:solidFill>
                <a:latin typeface="SutonnyMJ" pitchFamily="2" charset="0"/>
              </a:rPr>
              <a:t> †</a:t>
            </a:r>
            <a:r>
              <a:rPr lang="en-US" sz="2800" dirty="0" err="1">
                <a:solidFill>
                  <a:schemeClr val="tx1"/>
                </a:solidFill>
                <a:latin typeface="SutonnyMJ" pitchFamily="2" charset="0"/>
              </a:rPr>
              <a:t>cvovgvwUi</a:t>
            </a:r>
            <a:r>
              <a:rPr lang="en-US" sz="28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SutonnyMJ" pitchFamily="2" charset="0"/>
              </a:rPr>
              <a:t>djK</a:t>
            </a:r>
            <a:r>
              <a:rPr lang="en-US" sz="2800" dirty="0">
                <a:solidFill>
                  <a:schemeClr val="tx1"/>
                </a:solidFill>
                <a:latin typeface="SutonnyMJ" pitchFamily="2" charset="0"/>
              </a:rPr>
              <a:t>, </a:t>
            </a:r>
            <a:r>
              <a:rPr lang="en-US" sz="2800" dirty="0" err="1">
                <a:solidFill>
                  <a:schemeClr val="tx1"/>
                </a:solidFill>
                <a:latin typeface="SutonnyMJ" pitchFamily="2" charset="0"/>
              </a:rPr>
              <a:t>fv</a:t>
            </a:r>
            <a:r>
              <a:rPr lang="en-US" sz="2800" dirty="0">
                <a:solidFill>
                  <a:schemeClr val="tx1"/>
                </a:solidFill>
                <a:latin typeface="SutonnyMJ" pitchFamily="2" charset="0"/>
              </a:rPr>
              <a:t>¯‹h©, </a:t>
            </a:r>
            <a:r>
              <a:rPr lang="en-US" sz="2800" dirty="0" err="1">
                <a:solidFill>
                  <a:schemeClr val="tx1"/>
                </a:solidFill>
                <a:latin typeface="SutonnyMJ" pitchFamily="2" charset="0"/>
              </a:rPr>
              <a:t>avZe</a:t>
            </a:r>
            <a:r>
              <a:rPr lang="en-US" sz="2800" dirty="0">
                <a:solidFill>
                  <a:schemeClr val="tx1"/>
                </a:solidFill>
                <a:latin typeface="SutonnyMJ" pitchFamily="2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latin typeface="SutonnyMJ" pitchFamily="2" charset="0"/>
              </a:rPr>
              <a:t>gy</a:t>
            </a:r>
            <a:r>
              <a:rPr lang="en-US" sz="2800" dirty="0">
                <a:solidFill>
                  <a:schemeClr val="tx1"/>
                </a:solidFill>
                <a:latin typeface="SutonnyMJ" pitchFamily="2" charset="0"/>
              </a:rPr>
              <a:t>`ªv I </a:t>
            </a:r>
            <a:r>
              <a:rPr lang="en-US" sz="2800" dirty="0" err="1">
                <a:solidFill>
                  <a:schemeClr val="tx1"/>
                </a:solidFill>
                <a:latin typeface="SutonnyMJ" pitchFamily="2" charset="0"/>
              </a:rPr>
              <a:t>cuywZ</a:t>
            </a:r>
            <a:r>
              <a:rPr lang="en-US" sz="2800" dirty="0">
                <a:solidFill>
                  <a:schemeClr val="tx1"/>
                </a:solidFill>
                <a:latin typeface="SutonnyMJ" pitchFamily="2" charset="0"/>
              </a:rPr>
              <a:t>|</a:t>
            </a:r>
            <a:endParaRPr lang="en-US" sz="2800" dirty="0">
              <a:solidFill>
                <a:schemeClr val="tx1"/>
              </a:solidFill>
            </a:endParaRPr>
          </a:p>
        </p:txBody>
      </p:sp>
      <p:sp>
        <p:nvSpPr>
          <p:cNvPr id="6" name="Scroll: Horizontal 5">
            <a:extLst>
              <a:ext uri="{FF2B5EF4-FFF2-40B4-BE49-F238E27FC236}">
                <a16:creationId xmlns:a16="http://schemas.microsoft.com/office/drawing/2014/main" id="{168D1322-1677-44EF-AF89-BF4DDFA3CCE3}"/>
              </a:ext>
            </a:extLst>
          </p:cNvPr>
          <p:cNvSpPr/>
          <p:nvPr/>
        </p:nvSpPr>
        <p:spPr>
          <a:xfrm>
            <a:off x="95581" y="4114801"/>
            <a:ext cx="1488568" cy="58479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sz="2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utonnyMJ" pitchFamily="2" charset="0"/>
              </a:rPr>
              <a:t>RxqZ</a:t>
            </a:r>
            <a:r>
              <a:rPr lang="en-US" sz="2800" b="1" dirty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utonnyMJ" pitchFamily="2" charset="0"/>
              </a:rPr>
              <a:t> </a:t>
            </a:r>
            <a:r>
              <a:rPr lang="en-US" sz="2800" b="1" dirty="0" err="1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  <a:latin typeface="SutonnyMJ" pitchFamily="2" charset="0"/>
              </a:rPr>
              <a:t>KzÛ</a:t>
            </a:r>
            <a:endParaRPr lang="en-US" sz="2800" dirty="0">
              <a:solidFill>
                <a:schemeClr val="tx1"/>
              </a:solidFill>
              <a:latin typeface="SutonnyMJ" pitchFamily="2" charset="0"/>
            </a:endParaRPr>
          </a:p>
        </p:txBody>
      </p:sp>
      <p:sp>
        <p:nvSpPr>
          <p:cNvPr id="7" name="Scroll: Horizontal 6">
            <a:extLst>
              <a:ext uri="{FF2B5EF4-FFF2-40B4-BE49-F238E27FC236}">
                <a16:creationId xmlns:a16="http://schemas.microsoft.com/office/drawing/2014/main" id="{53D385CE-9EAC-4C6B-95C2-1D074F2E8037}"/>
              </a:ext>
            </a:extLst>
          </p:cNvPr>
          <p:cNvSpPr/>
          <p:nvPr/>
        </p:nvSpPr>
        <p:spPr>
          <a:xfrm>
            <a:off x="0" y="4572001"/>
            <a:ext cx="5804079" cy="2177716"/>
          </a:xfrm>
          <a:prstGeom prst="horizontalScroll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>
                <a:latin typeface="SutonnyMJ" pitchFamily="2" charset="0"/>
              </a:rPr>
              <a:t>GwU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GKwU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Kzc</a:t>
            </a:r>
            <a:r>
              <a:rPr lang="en-US" sz="2800" dirty="0">
                <a:latin typeface="SutonnyMJ" pitchFamily="2" charset="0"/>
              </a:rPr>
              <a:t>| †</a:t>
            </a:r>
            <a:r>
              <a:rPr lang="en-US" sz="2800" dirty="0" err="1">
                <a:latin typeface="SutonnyMJ" pitchFamily="2" charset="0"/>
              </a:rPr>
              <a:t>gŠh</a:t>
            </a:r>
            <a:r>
              <a:rPr lang="en-US" sz="2800" dirty="0">
                <a:latin typeface="SutonnyMJ" pitchFamily="2" charset="0"/>
              </a:rPr>
              <a:t>© </a:t>
            </a:r>
            <a:r>
              <a:rPr lang="en-US" sz="2800" dirty="0" err="1">
                <a:latin typeface="SutonnyMJ" pitchFamily="2" charset="0"/>
              </a:rPr>
              <a:t>kvmbvg‡j</a:t>
            </a:r>
            <a:r>
              <a:rPr lang="en-US" sz="2800" dirty="0">
                <a:latin typeface="SutonnyMJ" pitchFamily="2" charset="0"/>
              </a:rPr>
              <a:t> G </a:t>
            </a:r>
            <a:r>
              <a:rPr lang="en-US" sz="2800" dirty="0" err="1">
                <a:latin typeface="SutonnyMJ" pitchFamily="2" charset="0"/>
              </a:rPr>
              <a:t>Kz‡ci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cvwb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cvb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K‡i</a:t>
            </a:r>
            <a:r>
              <a:rPr lang="en-US" sz="2800" dirty="0">
                <a:latin typeface="SutonnyMJ" pitchFamily="2" charset="0"/>
              </a:rPr>
              <a:t> †m </a:t>
            </a:r>
            <a:r>
              <a:rPr lang="en-US" sz="2800" dirty="0" err="1">
                <a:latin typeface="SutonnyMJ" pitchFamily="2" charset="0"/>
              </a:rPr>
              <a:t>mg‡qi</a:t>
            </a:r>
            <a:r>
              <a:rPr lang="en-US" sz="2800" dirty="0">
                <a:latin typeface="SutonnyMJ" pitchFamily="2" charset="0"/>
              </a:rPr>
              <a:t> †</a:t>
            </a:r>
            <a:r>
              <a:rPr lang="en-US" sz="2800" dirty="0" err="1">
                <a:latin typeface="SutonnyMJ" pitchFamily="2" charset="0"/>
              </a:rPr>
              <a:t>jv‡Kiv</a:t>
            </a:r>
            <a:r>
              <a:rPr lang="en-US" sz="2800" dirty="0">
                <a:latin typeface="SutonnyMJ" pitchFamily="2" charset="0"/>
              </a:rPr>
              <a:t> my¯’</a:t>
            </a:r>
            <a:r>
              <a:rPr lang="en-US" sz="2800" dirty="0" err="1">
                <a:latin typeface="SutonnyMJ" pitchFamily="2" charset="0"/>
              </a:rPr>
              <a:t>Zv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wd‡i</a:t>
            </a:r>
            <a:r>
              <a:rPr lang="en-US" sz="2800" dirty="0">
                <a:latin typeface="SutonnyMJ" pitchFamily="2" charset="0"/>
              </a:rPr>
              <a:t> †</a:t>
            </a:r>
            <a:r>
              <a:rPr lang="en-US" sz="2800" dirty="0" err="1">
                <a:latin typeface="SutonnyMJ" pitchFamily="2" charset="0"/>
              </a:rPr>
              <a:t>cZ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e‡j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BwZnv‡m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eY©bv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Av‡Q</a:t>
            </a:r>
            <a:r>
              <a:rPr lang="en-US" sz="2800" dirty="0">
                <a:latin typeface="SutonnyMJ" pitchFamily="2" charset="0"/>
              </a:rPr>
              <a:t>|</a:t>
            </a:r>
          </a:p>
        </p:txBody>
      </p:sp>
      <p:sp>
        <p:nvSpPr>
          <p:cNvPr id="3" name="Rectangle: Rounded Corners 2">
            <a:extLst>
              <a:ext uri="{FF2B5EF4-FFF2-40B4-BE49-F238E27FC236}">
                <a16:creationId xmlns:a16="http://schemas.microsoft.com/office/drawing/2014/main" id="{97224D68-2900-4F19-8063-8A72D8EBAB8F}"/>
              </a:ext>
            </a:extLst>
          </p:cNvPr>
          <p:cNvSpPr/>
          <p:nvPr/>
        </p:nvSpPr>
        <p:spPr>
          <a:xfrm>
            <a:off x="6044419" y="4318782"/>
            <a:ext cx="3099581" cy="2177716"/>
          </a:xfrm>
          <a:prstGeom prst="roundRect">
            <a:avLst/>
          </a:prstGeom>
          <a:blipFill>
            <a:blip r:embed="rId2"/>
            <a:stretch>
              <a:fillRect/>
            </a:stretch>
          </a:blip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92472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7208CCE3-63BE-4679-BBC9-F114571171B9}"/>
              </a:ext>
            </a:extLst>
          </p:cNvPr>
          <p:cNvSpPr/>
          <p:nvPr/>
        </p:nvSpPr>
        <p:spPr>
          <a:xfrm>
            <a:off x="22813" y="3595"/>
            <a:ext cx="2041451" cy="627321"/>
          </a:xfrm>
          <a:prstGeom prst="horizontalScroll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>
                <a:latin typeface="SutonnyMJ" pitchFamily="2" charset="0"/>
              </a:rPr>
              <a:t>gvbKwji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Kzc</a:t>
            </a:r>
            <a:endParaRPr lang="en-US" sz="2800" dirty="0">
              <a:latin typeface="SutonnyMJ" pitchFamily="2" charset="0"/>
            </a:endParaRP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806C33A3-56C2-4092-BE9D-B733788CB579}"/>
              </a:ext>
            </a:extLst>
          </p:cNvPr>
          <p:cNvSpPr/>
          <p:nvPr/>
        </p:nvSpPr>
        <p:spPr>
          <a:xfrm>
            <a:off x="22813" y="779775"/>
            <a:ext cx="9018156" cy="1087662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dirty="0">
                <a:latin typeface="SutonnyMJ" pitchFamily="2" charset="0"/>
              </a:rPr>
              <a:t>‰</a:t>
            </a:r>
            <a:r>
              <a:rPr lang="en-US" sz="3200" dirty="0" err="1">
                <a:latin typeface="SutonnyMJ" pitchFamily="2" charset="0"/>
              </a:rPr>
              <a:t>Rb</a:t>
            </a:r>
            <a:r>
              <a:rPr lang="en-US" sz="3200" dirty="0">
                <a:latin typeface="SutonnyMJ" pitchFamily="2" charset="0"/>
              </a:rPr>
              <a:t> ag© </a:t>
            </a:r>
            <a:r>
              <a:rPr lang="en-US" sz="3200" dirty="0" err="1">
                <a:latin typeface="SutonnyMJ" pitchFamily="2" charset="0"/>
              </a:rPr>
              <a:t>cÖPviK</a:t>
            </a:r>
            <a:r>
              <a:rPr lang="en-US" sz="3200" dirty="0">
                <a:latin typeface="SutonnyMJ" pitchFamily="2" charset="0"/>
              </a:rPr>
              <a:t> †</a:t>
            </a:r>
            <a:r>
              <a:rPr lang="en-US" sz="3200" dirty="0" err="1">
                <a:latin typeface="SutonnyMJ" pitchFamily="2" charset="0"/>
              </a:rPr>
              <a:t>Mvkvj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gvbKwji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bvgvbymv‡i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gvbKwji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Kzc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bvg</a:t>
            </a:r>
            <a:r>
              <a:rPr lang="en-US" sz="3200" dirty="0">
                <a:latin typeface="SutonnyMJ" pitchFamily="2" charset="0"/>
              </a:rPr>
              <a:t> </a:t>
            </a:r>
            <a:r>
              <a:rPr lang="en-US" sz="3200" dirty="0" err="1">
                <a:latin typeface="SutonnyMJ" pitchFamily="2" charset="0"/>
              </a:rPr>
              <a:t>ivLv</a:t>
            </a:r>
            <a:r>
              <a:rPr lang="en-US" sz="3200" dirty="0">
                <a:latin typeface="SutonnyMJ" pitchFamily="2" charset="0"/>
              </a:rPr>
              <a:t> nq|</a:t>
            </a:r>
          </a:p>
        </p:txBody>
      </p:sp>
      <p:sp>
        <p:nvSpPr>
          <p:cNvPr id="6" name="Scroll: Horizontal 5">
            <a:extLst>
              <a:ext uri="{FF2B5EF4-FFF2-40B4-BE49-F238E27FC236}">
                <a16:creationId xmlns:a16="http://schemas.microsoft.com/office/drawing/2014/main" id="{B5FDD474-5E71-4814-BE18-69326E300C0C}"/>
              </a:ext>
            </a:extLst>
          </p:cNvPr>
          <p:cNvSpPr/>
          <p:nvPr/>
        </p:nvSpPr>
        <p:spPr>
          <a:xfrm>
            <a:off x="74321" y="2222209"/>
            <a:ext cx="1669315" cy="627321"/>
          </a:xfrm>
          <a:prstGeom prst="horizontalScroll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utonnyMJ" pitchFamily="2" charset="0"/>
              </a:rPr>
              <a:t>†</a:t>
            </a:r>
            <a:r>
              <a:rPr lang="en-US" sz="32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utonnyMJ" pitchFamily="2" charset="0"/>
              </a:rPr>
              <a:t>gŠh</a:t>
            </a:r>
            <a:r>
              <a:rPr lang="en-US" sz="32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utonnyMJ" pitchFamily="2" charset="0"/>
              </a:rPr>
              <a:t>© </a:t>
            </a:r>
            <a:r>
              <a:rPr lang="en-US" sz="3200" b="1" dirty="0" err="1">
                <a:ln w="9525">
                  <a:solidFill>
                    <a:schemeClr val="bg1"/>
                  </a:solidFill>
                  <a:prstDash val="solid"/>
                </a:ln>
                <a:solidFill>
                  <a:schemeClr val="tx1"/>
                </a:solidFill>
                <a:effectLst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  <a:latin typeface="SutonnyMJ" pitchFamily="2" charset="0"/>
              </a:rPr>
              <a:t>esk</a:t>
            </a:r>
            <a:endParaRPr lang="en-US" sz="32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tx1"/>
              </a:solidFill>
              <a:effectLst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  <a:latin typeface="SutonnyMJ" pitchFamily="2" charset="0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EC5F0D17-B986-4AA6-9364-93E7824774BD}"/>
              </a:ext>
            </a:extLst>
          </p:cNvPr>
          <p:cNvSpPr/>
          <p:nvPr/>
        </p:nvSpPr>
        <p:spPr>
          <a:xfrm>
            <a:off x="22813" y="2998388"/>
            <a:ext cx="9121187" cy="3428170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>
                <a:latin typeface="SutonnyMJ" pitchFamily="2" charset="0"/>
              </a:rPr>
              <a:t>wLªóc~e</a:t>
            </a:r>
            <a:r>
              <a:rPr lang="en-US" sz="2800" dirty="0">
                <a:latin typeface="SutonnyMJ" pitchFamily="2" charset="0"/>
              </a:rPr>
              <a:t>© 323 </a:t>
            </a:r>
            <a:r>
              <a:rPr lang="en-US" sz="2800" dirty="0" err="1">
                <a:latin typeface="SutonnyMJ" pitchFamily="2" charset="0"/>
              </a:rPr>
              <a:t>A‡ã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e¨wej‡b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Av‡jKRvÐv‡ii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g„Zy¨i</a:t>
            </a:r>
            <a:r>
              <a:rPr lang="en-US" sz="2800" dirty="0">
                <a:latin typeface="SutonnyMJ" pitchFamily="2" charset="0"/>
              </a:rPr>
              <a:t> ci b›` </a:t>
            </a:r>
            <a:r>
              <a:rPr lang="en-US" sz="2800" dirty="0" err="1">
                <a:latin typeface="SutonnyMJ" pitchFamily="2" charset="0"/>
              </a:rPr>
              <a:t>eskxq</a:t>
            </a:r>
            <a:r>
              <a:rPr lang="en-US" sz="2800" dirty="0">
                <a:latin typeface="SutonnyMJ" pitchFamily="2" charset="0"/>
              </a:rPr>
              <a:t> m¤ª</a:t>
            </a:r>
            <a:r>
              <a:rPr lang="en-US" sz="2800" dirty="0" err="1">
                <a:latin typeface="SutonnyMJ" pitchFamily="2" charset="0"/>
              </a:rPr>
              <a:t>vU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abb</a:t>
            </a:r>
            <a:r>
              <a:rPr lang="en-US" sz="2800" dirty="0">
                <a:latin typeface="SutonnyMJ" pitchFamily="2" charset="0"/>
              </a:rPr>
              <a:t>›` </a:t>
            </a:r>
            <a:r>
              <a:rPr lang="en-US" sz="2800" dirty="0" err="1">
                <a:latin typeface="SutonnyMJ" pitchFamily="2" charset="0"/>
              </a:rPr>
              <a:t>ivRZ</a:t>
            </a:r>
            <a:r>
              <a:rPr lang="en-US" sz="2800" dirty="0">
                <a:latin typeface="SutonnyMJ" pitchFamily="2" charset="0"/>
              </a:rPr>
              <a:t>¡ </a:t>
            </a:r>
            <a:r>
              <a:rPr lang="en-US" sz="2800" dirty="0" err="1">
                <a:latin typeface="SutonnyMJ" pitchFamily="2" charset="0"/>
              </a:rPr>
              <a:t>K‡iwQ‡jb</a:t>
            </a:r>
            <a:r>
              <a:rPr lang="en-US" sz="2800" dirty="0">
                <a:latin typeface="SutonnyMJ" pitchFamily="2" charset="0"/>
              </a:rPr>
              <a:t>| </a:t>
            </a:r>
            <a:r>
              <a:rPr lang="en-US" sz="2800" dirty="0" err="1">
                <a:latin typeface="SutonnyMJ" pitchFamily="2" charset="0"/>
              </a:rPr>
              <a:t>wKš</a:t>
            </a:r>
            <a:r>
              <a:rPr lang="en-US" sz="2800" dirty="0">
                <a:latin typeface="SutonnyMJ" pitchFamily="2" charset="0"/>
              </a:rPr>
              <a:t>‘ </a:t>
            </a:r>
            <a:r>
              <a:rPr lang="en-US" sz="2800" dirty="0" err="1">
                <a:latin typeface="SutonnyMJ" pitchFamily="2" charset="0"/>
              </a:rPr>
              <a:t>Zvi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RbwcÖqZv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bv</a:t>
            </a:r>
            <a:r>
              <a:rPr lang="en-US" sz="2800" dirty="0">
                <a:latin typeface="SutonnyMJ" pitchFamily="2" charset="0"/>
              </a:rPr>
              <a:t> _</a:t>
            </a:r>
            <a:r>
              <a:rPr lang="en-US" sz="2800" dirty="0" err="1">
                <a:latin typeface="SutonnyMJ" pitchFamily="2" charset="0"/>
              </a:rPr>
              <a:t>vKvq</a:t>
            </a:r>
            <a:r>
              <a:rPr lang="en-US" sz="2800" dirty="0">
                <a:latin typeface="SutonnyMJ" pitchFamily="2" charset="0"/>
              </a:rPr>
              <a:t> P›`ª¸ß, †</a:t>
            </a:r>
            <a:r>
              <a:rPr lang="en-US" sz="2800" dirty="0" err="1">
                <a:latin typeface="SutonnyMJ" pitchFamily="2" charset="0"/>
              </a:rPr>
              <a:t>gŠh</a:t>
            </a:r>
            <a:r>
              <a:rPr lang="en-US" sz="2800" dirty="0">
                <a:latin typeface="SutonnyMJ" pitchFamily="2" charset="0"/>
              </a:rPr>
              <a:t>© </a:t>
            </a:r>
            <a:r>
              <a:rPr lang="en-US" sz="2800" dirty="0" err="1">
                <a:latin typeface="SutonnyMJ" pitchFamily="2" charset="0"/>
              </a:rPr>
              <a:t>gM‡ai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wmsnvmb</a:t>
            </a:r>
            <a:r>
              <a:rPr lang="en-US" sz="2800" dirty="0">
                <a:latin typeface="SutonnyMJ" pitchFamily="2" charset="0"/>
              </a:rPr>
              <a:t> `</a:t>
            </a:r>
            <a:r>
              <a:rPr lang="en-US" sz="2800" dirty="0" err="1">
                <a:latin typeface="SutonnyMJ" pitchFamily="2" charset="0"/>
              </a:rPr>
              <a:t>Lj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K‡i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DËi-cwðg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fviZ</a:t>
            </a:r>
            <a:r>
              <a:rPr lang="en-US" sz="2800" dirty="0">
                <a:latin typeface="SutonnyMJ" pitchFamily="2" charset="0"/>
              </a:rPr>
              <a:t> †_‡K </a:t>
            </a:r>
            <a:r>
              <a:rPr lang="en-US" sz="2800" dirty="0" err="1">
                <a:latin typeface="SutonnyMJ" pitchFamily="2" charset="0"/>
              </a:rPr>
              <a:t>MÖxK</a:t>
            </a:r>
            <a:r>
              <a:rPr lang="en-US" sz="2800" dirty="0">
                <a:latin typeface="SutonnyMJ" pitchFamily="2" charset="0"/>
              </a:rPr>
              <a:t>‡`</a:t>
            </a:r>
            <a:r>
              <a:rPr lang="en-US" sz="2800" dirty="0" err="1">
                <a:latin typeface="SutonnyMJ" pitchFamily="2" charset="0"/>
              </a:rPr>
              <a:t>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weZvwoZ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K‡ib</a:t>
            </a:r>
            <a:r>
              <a:rPr lang="en-US" sz="2800" dirty="0">
                <a:latin typeface="SutonnyMJ" pitchFamily="2" charset="0"/>
              </a:rPr>
              <a:t>| P›`ª¸ß †</a:t>
            </a:r>
            <a:r>
              <a:rPr lang="en-US" sz="2800" dirty="0" err="1">
                <a:latin typeface="SutonnyMJ" pitchFamily="2" charset="0"/>
              </a:rPr>
              <a:t>gŠh</a:t>
            </a:r>
            <a:r>
              <a:rPr lang="en-US" sz="2800" dirty="0">
                <a:latin typeface="SutonnyMJ" pitchFamily="2" charset="0"/>
              </a:rPr>
              <a:t>© </a:t>
            </a:r>
            <a:r>
              <a:rPr lang="en-US" sz="2800" dirty="0" err="1">
                <a:latin typeface="SutonnyMJ" pitchFamily="2" charset="0"/>
              </a:rPr>
              <a:t>cÖwZwôZ</a:t>
            </a:r>
            <a:r>
              <a:rPr lang="en-US" sz="2800" dirty="0">
                <a:latin typeface="SutonnyMJ" pitchFamily="2" charset="0"/>
              </a:rPr>
              <a:t> mv¤ª</a:t>
            </a:r>
            <a:r>
              <a:rPr lang="en-US" sz="2800" dirty="0" err="1">
                <a:latin typeface="SutonnyMJ" pitchFamily="2" charset="0"/>
              </a:rPr>
              <a:t>vR</a:t>
            </a:r>
            <a:r>
              <a:rPr lang="en-US" sz="2800" dirty="0">
                <a:latin typeface="SutonnyMJ" pitchFamily="2" charset="0"/>
              </a:rPr>
              <a:t>¨ </a:t>
            </a:r>
            <a:r>
              <a:rPr lang="en-US" sz="2800" dirty="0" err="1">
                <a:latin typeface="SutonnyMJ" pitchFamily="2" charset="0"/>
              </a:rPr>
              <a:t>BwZnv‡m</a:t>
            </a:r>
            <a:r>
              <a:rPr lang="en-US" sz="2800" dirty="0">
                <a:latin typeface="SutonnyMJ" pitchFamily="2" charset="0"/>
              </a:rPr>
              <a:t> †</a:t>
            </a:r>
            <a:r>
              <a:rPr lang="en-US" sz="2800" dirty="0" err="1">
                <a:latin typeface="SutonnyMJ" pitchFamily="2" charset="0"/>
              </a:rPr>
              <a:t>gŠh</a:t>
            </a:r>
            <a:r>
              <a:rPr lang="en-US" sz="2800" dirty="0">
                <a:latin typeface="SutonnyMJ" pitchFamily="2" charset="0"/>
              </a:rPr>
              <a:t>© mv¤ª</a:t>
            </a:r>
            <a:r>
              <a:rPr lang="en-US" sz="2800" dirty="0" err="1">
                <a:latin typeface="SutonnyMJ" pitchFamily="2" charset="0"/>
              </a:rPr>
              <a:t>vR</a:t>
            </a:r>
            <a:r>
              <a:rPr lang="en-US" sz="2800" dirty="0">
                <a:latin typeface="SutonnyMJ" pitchFamily="2" charset="0"/>
              </a:rPr>
              <a:t>¨ </a:t>
            </a:r>
            <a:r>
              <a:rPr lang="en-US" sz="2800" dirty="0" err="1">
                <a:latin typeface="SutonnyMJ" pitchFamily="2" charset="0"/>
              </a:rPr>
              <a:t>bv‡g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cwiwPZ</a:t>
            </a:r>
            <a:r>
              <a:rPr lang="en-US" sz="2800" dirty="0">
                <a:latin typeface="SutonnyMJ" pitchFamily="2" charset="0"/>
              </a:rPr>
              <a:t>|</a:t>
            </a:r>
          </a:p>
          <a:p>
            <a:r>
              <a:rPr lang="en-US" sz="2800" dirty="0">
                <a:latin typeface="SutonnyMJ" pitchFamily="2" charset="0"/>
              </a:rPr>
              <a:t>P›`ª¸‡</a:t>
            </a:r>
            <a:r>
              <a:rPr lang="en-US" sz="2800" dirty="0" err="1">
                <a:latin typeface="SutonnyMJ" pitchFamily="2" charset="0"/>
              </a:rPr>
              <a:t>ßi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gv‡qi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bvg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gyiv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Ges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wZwb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wQ‡jb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GKRb</a:t>
            </a:r>
            <a:r>
              <a:rPr lang="en-US" sz="2800" dirty="0">
                <a:latin typeface="SutonnyMJ" pitchFamily="2" charset="0"/>
              </a:rPr>
              <a:t> b›` </a:t>
            </a:r>
            <a:r>
              <a:rPr lang="en-US" sz="2800" dirty="0" err="1">
                <a:latin typeface="SutonnyMJ" pitchFamily="2" charset="0"/>
              </a:rPr>
              <a:t>ivRvi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cZœx</a:t>
            </a:r>
            <a:r>
              <a:rPr lang="en-US" sz="2800" dirty="0">
                <a:latin typeface="SutonnyMJ" pitchFamily="2" charset="0"/>
              </a:rPr>
              <a:t>| </a:t>
            </a:r>
            <a:r>
              <a:rPr lang="en-US" sz="2800" dirty="0" err="1">
                <a:latin typeface="SutonnyMJ" pitchFamily="2" charset="0"/>
              </a:rPr>
              <a:t>gvZv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gyivi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bvgvbymv‡i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Zuvi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cÖwZwôZ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es‡ki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bvg</a:t>
            </a:r>
            <a:r>
              <a:rPr lang="en-US" sz="2800" dirty="0">
                <a:latin typeface="SutonnyMJ" pitchFamily="2" charset="0"/>
              </a:rPr>
              <a:t> †</a:t>
            </a:r>
            <a:r>
              <a:rPr lang="en-US" sz="2800" dirty="0" err="1">
                <a:latin typeface="SutonnyMJ" pitchFamily="2" charset="0"/>
              </a:rPr>
              <a:t>gŠh</a:t>
            </a:r>
            <a:r>
              <a:rPr lang="en-US" sz="2800" dirty="0">
                <a:latin typeface="SutonnyMJ" pitchFamily="2" charset="0"/>
              </a:rPr>
              <a:t>© </a:t>
            </a:r>
            <a:r>
              <a:rPr lang="en-US" sz="2800" dirty="0" err="1">
                <a:latin typeface="SutonnyMJ" pitchFamily="2" charset="0"/>
              </a:rPr>
              <a:t>esk</a:t>
            </a:r>
            <a:r>
              <a:rPr lang="en-US" sz="2800" dirty="0">
                <a:latin typeface="SutonnyMJ" pitchFamily="2" charset="0"/>
              </a:rPr>
              <a:t>|</a:t>
            </a:r>
          </a:p>
          <a:p>
            <a:r>
              <a:rPr lang="en-US" sz="2400" dirty="0">
                <a:latin typeface="SutonnyMJ" pitchFamily="2" charset="0"/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2309890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  <p:bldP spid="6" grpId="0" animBg="1"/>
      <p:bldP spid="7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croll: Horizontal 3">
            <a:extLst>
              <a:ext uri="{FF2B5EF4-FFF2-40B4-BE49-F238E27FC236}">
                <a16:creationId xmlns:a16="http://schemas.microsoft.com/office/drawing/2014/main" id="{C7638934-34CB-461D-89EC-F8BC12966BD8}"/>
              </a:ext>
            </a:extLst>
          </p:cNvPr>
          <p:cNvSpPr/>
          <p:nvPr/>
        </p:nvSpPr>
        <p:spPr>
          <a:xfrm>
            <a:off x="6722" y="589547"/>
            <a:ext cx="2093495" cy="914400"/>
          </a:xfrm>
          <a:prstGeom prst="horizontalScroll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r>
              <a:rPr lang="en-US" sz="4800" b="1" dirty="0" err="1">
                <a:ln w="12700">
                  <a:solidFill>
                    <a:schemeClr val="accent5"/>
                  </a:solidFill>
                  <a:prstDash val="solid"/>
                </a:ln>
                <a:pattFill prst="ltDnDiag">
                  <a:fgClr>
                    <a:schemeClr val="accent5">
                      <a:lumMod val="60000"/>
                      <a:lumOff val="40000"/>
                    </a:schemeClr>
                  </a:fgClr>
                  <a:bgClr>
                    <a:schemeClr val="bg1"/>
                  </a:bgClr>
                </a:pattFill>
                <a:latin typeface="SutonnyMJ" pitchFamily="2" charset="0"/>
              </a:rPr>
              <a:t>gyNj</a:t>
            </a:r>
            <a:endParaRPr lang="en-US" sz="4800" b="1" dirty="0">
              <a:ln w="12700">
                <a:solidFill>
                  <a:schemeClr val="accent5"/>
                </a:solidFill>
                <a:prstDash val="solid"/>
              </a:ln>
              <a:pattFill prst="ltDnDiag">
                <a:fgClr>
                  <a:schemeClr val="accent5">
                    <a:lumMod val="60000"/>
                    <a:lumOff val="40000"/>
                  </a:schemeClr>
                </a:fgClr>
                <a:bgClr>
                  <a:schemeClr val="bg1"/>
                </a:bgClr>
              </a:pattFill>
              <a:latin typeface="SutonnyMJ" pitchFamily="2" charset="0"/>
            </a:endParaRPr>
          </a:p>
        </p:txBody>
      </p:sp>
      <p:sp>
        <p:nvSpPr>
          <p:cNvPr id="5" name="Rectangle: Rounded Corners 4">
            <a:extLst>
              <a:ext uri="{FF2B5EF4-FFF2-40B4-BE49-F238E27FC236}">
                <a16:creationId xmlns:a16="http://schemas.microsoft.com/office/drawing/2014/main" id="{BD2B3E8E-0A89-4B16-8376-62AD70C106A1}"/>
              </a:ext>
            </a:extLst>
          </p:cNvPr>
          <p:cNvSpPr/>
          <p:nvPr/>
        </p:nvSpPr>
        <p:spPr>
          <a:xfrm>
            <a:off x="0" y="1708484"/>
            <a:ext cx="9144000" cy="4396102"/>
          </a:xfrm>
          <a:prstGeom prst="round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r>
              <a:rPr lang="en-US" sz="2800" dirty="0" err="1">
                <a:latin typeface="SutonnyMJ" pitchFamily="2" charset="0"/>
              </a:rPr>
              <a:t>fviZ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BwZnv‡m</a:t>
            </a:r>
            <a:r>
              <a:rPr lang="en-US" sz="2800" dirty="0">
                <a:latin typeface="SutonnyMJ" pitchFamily="2" charset="0"/>
              </a:rPr>
              <a:t> Ô†gv½jÕ </a:t>
            </a:r>
            <a:r>
              <a:rPr lang="en-US" sz="2800" dirty="0" err="1">
                <a:latin typeface="SutonnyMJ" pitchFamily="2" charset="0"/>
              </a:rPr>
              <a:t>K_vwU</a:t>
            </a:r>
            <a:r>
              <a:rPr lang="en-US" sz="2800" dirty="0">
                <a:latin typeface="SutonnyMJ" pitchFamily="2" charset="0"/>
              </a:rPr>
              <a:t> †_‡KB </a:t>
            </a:r>
            <a:r>
              <a:rPr lang="en-US" sz="2800" dirty="0" err="1">
                <a:latin typeface="SutonnyMJ" pitchFamily="2" charset="0"/>
              </a:rPr>
              <a:t>gyNj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ev</a:t>
            </a:r>
            <a:r>
              <a:rPr lang="en-US" sz="2800" dirty="0">
                <a:latin typeface="SutonnyMJ" pitchFamily="2" charset="0"/>
              </a:rPr>
              <a:t> †</a:t>
            </a:r>
            <a:r>
              <a:rPr lang="en-US" sz="2800" dirty="0" err="1">
                <a:latin typeface="SutonnyMJ" pitchFamily="2" charset="0"/>
              </a:rPr>
              <a:t>gvNj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K_vwUi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DrcwË</a:t>
            </a:r>
            <a:r>
              <a:rPr lang="en-US" sz="2800" dirty="0">
                <a:latin typeface="SutonnyMJ" pitchFamily="2" charset="0"/>
              </a:rPr>
              <a:t>| †</a:t>
            </a:r>
            <a:r>
              <a:rPr lang="en-US" sz="2800" dirty="0" err="1">
                <a:latin typeface="SutonnyMJ" pitchFamily="2" charset="0"/>
              </a:rPr>
              <a:t>gvNj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GKwU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RvwZ</a:t>
            </a:r>
            <a:r>
              <a:rPr lang="en-US" sz="2800" dirty="0">
                <a:latin typeface="SutonnyMJ" pitchFamily="2" charset="0"/>
              </a:rPr>
              <a:t> †</a:t>
            </a:r>
            <a:r>
              <a:rPr lang="en-US" sz="2800" dirty="0" err="1">
                <a:latin typeface="SutonnyMJ" pitchFamily="2" charset="0"/>
              </a:rPr>
              <a:t>Mvôx</a:t>
            </a:r>
            <a:r>
              <a:rPr lang="en-US" sz="2800" dirty="0">
                <a:latin typeface="SutonnyMJ" pitchFamily="2" charset="0"/>
              </a:rPr>
              <a:t>| </a:t>
            </a:r>
            <a:r>
              <a:rPr lang="en-US" sz="2800" dirty="0" err="1">
                <a:latin typeface="SutonnyMJ" pitchFamily="2" charset="0"/>
              </a:rPr>
              <a:t>Giv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AZ¨šÍ</a:t>
            </a:r>
            <a:r>
              <a:rPr lang="en-US" sz="2800" dirty="0">
                <a:latin typeface="SutonnyMJ" pitchFamily="2" charset="0"/>
              </a:rPr>
              <a:t> `</a:t>
            </a:r>
            <a:r>
              <a:rPr lang="en-US" sz="2800" dirty="0" err="1">
                <a:latin typeface="SutonnyMJ" pitchFamily="2" charset="0"/>
              </a:rPr>
              <a:t>ya©l</a:t>
            </a:r>
            <a:r>
              <a:rPr lang="en-US" sz="2800" dirty="0">
                <a:latin typeface="SutonnyMJ" pitchFamily="2" charset="0"/>
              </a:rPr>
              <a:t>© I </a:t>
            </a:r>
            <a:r>
              <a:rPr lang="en-US" sz="2800" dirty="0" err="1">
                <a:latin typeface="SutonnyMJ" pitchFamily="2" charset="0"/>
              </a:rPr>
              <a:t>wbwf©K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cÖK</a:t>
            </a:r>
            <a:r>
              <a:rPr lang="en-US" sz="2800" dirty="0">
                <a:latin typeface="SutonnyMJ" pitchFamily="2" charset="0"/>
              </a:rPr>
              <a:t>…</a:t>
            </a:r>
            <a:r>
              <a:rPr lang="en-US" sz="2800" dirty="0" err="1">
                <a:latin typeface="SutonnyMJ" pitchFamily="2" charset="0"/>
              </a:rPr>
              <a:t>wZi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wQ‡jb</a:t>
            </a:r>
            <a:r>
              <a:rPr lang="en-US" sz="2800" dirty="0">
                <a:latin typeface="SutonnyMJ" pitchFamily="2" charset="0"/>
              </a:rPr>
              <a:t>| †</a:t>
            </a:r>
            <a:r>
              <a:rPr lang="en-US" sz="2800" dirty="0" err="1">
                <a:latin typeface="SutonnyMJ" pitchFamily="2" charset="0"/>
              </a:rPr>
              <a:t>gvNj</a:t>
            </a:r>
            <a:r>
              <a:rPr lang="en-US" sz="2800" dirty="0">
                <a:latin typeface="SutonnyMJ" pitchFamily="2" charset="0"/>
              </a:rPr>
              <a:t>‡`</a:t>
            </a:r>
            <a:r>
              <a:rPr lang="en-US" sz="2800" dirty="0" err="1">
                <a:latin typeface="SutonnyMJ" pitchFamily="2" charset="0"/>
              </a:rPr>
              <a:t>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Avw</a:t>
            </a:r>
            <a:r>
              <a:rPr lang="en-US" sz="2800" dirty="0">
                <a:latin typeface="SutonnyMJ" pitchFamily="2" charset="0"/>
              </a:rPr>
              <a:t>` </a:t>
            </a:r>
            <a:r>
              <a:rPr lang="en-US" sz="2800" dirty="0" err="1">
                <a:latin typeface="SutonnyMJ" pitchFamily="2" charset="0"/>
              </a:rPr>
              <a:t>wbevm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wQj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eZ©gvb</a:t>
            </a:r>
            <a:r>
              <a:rPr lang="en-US" sz="2800" dirty="0">
                <a:latin typeface="SutonnyMJ" pitchFamily="2" charset="0"/>
              </a:rPr>
              <a:t> †gv½wjqvq|</a:t>
            </a:r>
          </a:p>
          <a:p>
            <a:r>
              <a:rPr lang="en-US" sz="2800" dirty="0" err="1">
                <a:latin typeface="SutonnyMJ" pitchFamily="2" charset="0"/>
              </a:rPr>
              <a:t>cÖ_gZ</a:t>
            </a:r>
            <a:r>
              <a:rPr lang="en-US" sz="2800" dirty="0">
                <a:latin typeface="SutonnyMJ" pitchFamily="2" charset="0"/>
              </a:rPr>
              <a:t>-†</a:t>
            </a:r>
            <a:r>
              <a:rPr lang="en-US" sz="2800" dirty="0" err="1">
                <a:latin typeface="SutonnyMJ" pitchFamily="2" charset="0"/>
              </a:rPr>
              <a:t>ZgywPb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ev</a:t>
            </a:r>
            <a:r>
              <a:rPr lang="en-US" sz="2800" dirty="0">
                <a:latin typeface="SutonnyMJ" pitchFamily="2" charset="0"/>
              </a:rPr>
              <a:t> †Pw½m </a:t>
            </a:r>
            <a:r>
              <a:rPr lang="en-US" sz="2800" dirty="0" err="1">
                <a:latin typeface="SutonnyMJ" pitchFamily="2" charset="0"/>
              </a:rPr>
              <a:t>Lvb</a:t>
            </a:r>
            <a:r>
              <a:rPr lang="en-US" sz="2800" dirty="0">
                <a:latin typeface="SutonnyMJ" pitchFamily="2" charset="0"/>
              </a:rPr>
              <a:t> `</a:t>
            </a:r>
            <a:r>
              <a:rPr lang="en-US" sz="2800" dirty="0" err="1">
                <a:latin typeface="SutonnyMJ" pitchFamily="2" charset="0"/>
              </a:rPr>
              <a:t>ya©l</a:t>
            </a:r>
            <a:r>
              <a:rPr lang="en-US" sz="2800" dirty="0">
                <a:latin typeface="SutonnyMJ" pitchFamily="2" charset="0"/>
              </a:rPr>
              <a:t>© </a:t>
            </a:r>
            <a:r>
              <a:rPr lang="en-US" sz="2800" dirty="0" err="1">
                <a:latin typeface="SutonnyMJ" pitchFamily="2" charset="0"/>
              </a:rPr>
              <a:t>ZvZvi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RvwZ‡K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civwRZ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K‡i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Ges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c‡i</a:t>
            </a:r>
            <a:r>
              <a:rPr lang="en-US" sz="2800" dirty="0">
                <a:latin typeface="SutonnyMJ" pitchFamily="2" charset="0"/>
              </a:rPr>
              <a:t> ˆ</a:t>
            </a:r>
            <a:r>
              <a:rPr lang="en-US" sz="2800" dirty="0" err="1">
                <a:latin typeface="SutonnyMJ" pitchFamily="2" charset="0"/>
              </a:rPr>
              <a:t>Zgyi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js</a:t>
            </a:r>
            <a:r>
              <a:rPr lang="en-US" sz="2800" dirty="0">
                <a:latin typeface="SutonnyMJ" pitchFamily="2" charset="0"/>
              </a:rPr>
              <a:t> 1398 </a:t>
            </a:r>
            <a:r>
              <a:rPr lang="en-US" sz="2800" dirty="0" err="1">
                <a:latin typeface="SutonnyMJ" pitchFamily="2" charset="0"/>
              </a:rPr>
              <a:t>wLªóv‡ã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fviZ</a:t>
            </a:r>
            <a:r>
              <a:rPr lang="en-US" sz="2800" dirty="0">
                <a:latin typeface="SutonnyMJ" pitchFamily="2" charset="0"/>
              </a:rPr>
              <a:t> el© </a:t>
            </a:r>
            <a:r>
              <a:rPr lang="en-US" sz="2800" dirty="0" err="1">
                <a:latin typeface="SutonnyMJ" pitchFamily="2" charset="0"/>
              </a:rPr>
              <a:t>AvµgY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K‡i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myjZvbx</a:t>
            </a:r>
            <a:r>
              <a:rPr lang="en-US" sz="2800" dirty="0">
                <a:latin typeface="SutonnyMJ" pitchFamily="2" charset="0"/>
              </a:rPr>
              <a:t> m¤ª</a:t>
            </a:r>
            <a:r>
              <a:rPr lang="en-US" sz="2800" dirty="0" err="1">
                <a:latin typeface="SutonnyMJ" pitchFamily="2" charset="0"/>
              </a:rPr>
              <a:t>vR</a:t>
            </a:r>
            <a:r>
              <a:rPr lang="en-US" sz="2800" dirty="0">
                <a:latin typeface="SutonnyMJ" pitchFamily="2" charset="0"/>
              </a:rPr>
              <a:t>¨ </a:t>
            </a:r>
            <a:r>
              <a:rPr lang="en-US" sz="2800" dirty="0" err="1">
                <a:latin typeface="SutonnyMJ" pitchFamily="2" charset="0"/>
              </a:rPr>
              <a:t>aŸsm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K‡iwQ‡jb</a:t>
            </a:r>
            <a:r>
              <a:rPr lang="en-US" sz="2800" dirty="0">
                <a:latin typeface="SutonnyMJ" pitchFamily="2" charset="0"/>
              </a:rPr>
              <a:t>| </a:t>
            </a:r>
            <a:r>
              <a:rPr lang="en-US" sz="2800" dirty="0" err="1">
                <a:latin typeface="SutonnyMJ" pitchFamily="2" charset="0"/>
              </a:rPr>
              <a:t>gyNj</a:t>
            </a:r>
            <a:r>
              <a:rPr lang="en-US" sz="2800" dirty="0">
                <a:latin typeface="SutonnyMJ" pitchFamily="2" charset="0"/>
              </a:rPr>
              <a:t> mv¤ª</a:t>
            </a:r>
            <a:r>
              <a:rPr lang="en-US" sz="2800" dirty="0" err="1">
                <a:latin typeface="SutonnyMJ" pitchFamily="2" charset="0"/>
              </a:rPr>
              <a:t>v‡R¨i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cÖwZôvZv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evei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wQ‡jb</a:t>
            </a:r>
            <a:r>
              <a:rPr lang="en-US" sz="2800" dirty="0">
                <a:latin typeface="SutonnyMJ" pitchFamily="2" charset="0"/>
              </a:rPr>
              <a:t> †Pw½m </a:t>
            </a:r>
            <a:r>
              <a:rPr lang="en-US" sz="2800" dirty="0" err="1">
                <a:latin typeface="SutonnyMJ" pitchFamily="2" charset="0"/>
              </a:rPr>
              <a:t>Lvb</a:t>
            </a:r>
            <a:r>
              <a:rPr lang="en-US" sz="2800" dirty="0">
                <a:latin typeface="SutonnyMJ" pitchFamily="2" charset="0"/>
              </a:rPr>
              <a:t> I ˆ</a:t>
            </a:r>
            <a:r>
              <a:rPr lang="en-US" sz="2800" dirty="0" err="1">
                <a:latin typeface="SutonnyMJ" pitchFamily="2" charset="0"/>
              </a:rPr>
              <a:t>Zgyi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js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Gi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DËi</a:t>
            </a:r>
            <a:r>
              <a:rPr lang="en-US" sz="2800" dirty="0">
                <a:latin typeface="SutonnyMJ" pitchFamily="2" charset="0"/>
              </a:rPr>
              <a:t> </a:t>
            </a:r>
            <a:r>
              <a:rPr lang="en-US" sz="2800" dirty="0" err="1">
                <a:latin typeface="SutonnyMJ" pitchFamily="2" charset="0"/>
              </a:rPr>
              <a:t>cyiæl</a:t>
            </a:r>
            <a:r>
              <a:rPr lang="en-US" sz="2800" dirty="0">
                <a:latin typeface="SutonnyMJ" pitchFamily="2" charset="0"/>
              </a:rPr>
              <a:t>|</a:t>
            </a:r>
          </a:p>
        </p:txBody>
      </p:sp>
    </p:spTree>
    <p:extLst>
      <p:ext uri="{BB962C8B-B14F-4D97-AF65-F5344CB8AC3E}">
        <p14:creationId xmlns:p14="http://schemas.microsoft.com/office/powerpoint/2010/main" val="28641136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4" presetClass="emph" presetSubtype="0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animMotion origin="layout" path="M 0.0 0.0 L 0.0 -0.07213" pathEditMode="relative" ptsTypes="">
                                      <p:cBhvr>
                                        <p:cTn id="6" dur="250" accel="50000" decel="50000" autoRev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</p:animMotion>
                                    <p:animRot by="1500000">
                                      <p:cBhvr>
                                        <p:cTn id="7" dur="125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8" dur="125" fill="hold">
                                          <p:stCondLst>
                                            <p:cond delay="12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-1500000">
                                      <p:cBhvr>
                                        <p:cTn id="9" dur="125" fill="hold">
                                          <p:stCondLst>
                                            <p:cond delay="2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  <p:animRot by="1500000">
                                      <p:cBhvr>
                                        <p:cTn id="10" dur="125" fill="hold">
                                          <p:stCondLst>
                                            <p:cond delay="375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1" presetClass="exit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wheel(1)">
                                      <p:cBhvr>
                                        <p:cTn id="14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1999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Oval 3">
            <a:extLst>
              <a:ext uri="{FF2B5EF4-FFF2-40B4-BE49-F238E27FC236}">
                <a16:creationId xmlns:a16="http://schemas.microsoft.com/office/drawing/2014/main" id="{BE5F9DF3-FA5A-4AA7-81C3-2B0331AAC1A2}"/>
              </a:ext>
            </a:extLst>
          </p:cNvPr>
          <p:cNvSpPr/>
          <p:nvPr/>
        </p:nvSpPr>
        <p:spPr>
          <a:xfrm>
            <a:off x="1611086" y="653143"/>
            <a:ext cx="5094514" cy="2233748"/>
          </a:xfrm>
          <a:prstGeom prst="ellipse">
            <a:avLst/>
          </a:prstGeom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1500" dirty="0" err="1">
                <a:solidFill>
                  <a:schemeClr val="tx1"/>
                </a:solidFill>
                <a:latin typeface="SutonnyMJ" pitchFamily="2" charset="0"/>
              </a:rPr>
              <a:t>ab¨ev</a:t>
            </a:r>
            <a:r>
              <a:rPr lang="en-US" sz="11500" dirty="0">
                <a:solidFill>
                  <a:schemeClr val="tx1"/>
                </a:solidFill>
                <a:latin typeface="SutonnyMJ" pitchFamily="2" charset="0"/>
              </a:rPr>
              <a:t>`</a:t>
            </a:r>
          </a:p>
        </p:txBody>
      </p:sp>
    </p:spTree>
    <p:extLst>
      <p:ext uri="{BB962C8B-B14F-4D97-AF65-F5344CB8AC3E}">
        <p14:creationId xmlns:p14="http://schemas.microsoft.com/office/powerpoint/2010/main" val="11313133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theme/theme1.xml><?xml version="1.0" encoding="utf-8"?>
<a:theme xmlns:a="http://schemas.openxmlformats.org/drawingml/2006/main" name="Droplet">
  <a:themeElements>
    <a:clrScheme name="Droplet">
      <a:dk1>
        <a:sysClr val="windowText" lastClr="000000"/>
      </a:dk1>
      <a:lt1>
        <a:sysClr val="window" lastClr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>
              <a:shade val="60000"/>
            </a:schemeClr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25400" dir="5400000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roplet" id="{8984A317-299A-4E50-B45D-BFC9EDE2337A}" vid="{A633B6A3-9E7F-4C10-9C98-2517A313436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TM04033925[[fn=Droplet]]</Template>
  <TotalTime>410</TotalTime>
  <Words>475</Words>
  <Application>Microsoft Office PowerPoint</Application>
  <PresentationFormat>On-screen Show (4:3)</PresentationFormat>
  <Paragraphs>35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5" baseType="lpstr">
      <vt:lpstr>Arial</vt:lpstr>
      <vt:lpstr>RinkiyMJ</vt:lpstr>
      <vt:lpstr>SutonnyMJ</vt:lpstr>
      <vt:lpstr>Times New Roman</vt:lpstr>
      <vt:lpstr>Tw Cen MT</vt:lpstr>
      <vt:lpstr>Wingdings</vt:lpstr>
      <vt:lpstr>Droplet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ASUS</dc:creator>
  <cp:lastModifiedBy>Windows User</cp:lastModifiedBy>
  <cp:revision>99</cp:revision>
  <dcterms:created xsi:type="dcterms:W3CDTF">2018-02-10T03:39:04Z</dcterms:created>
  <dcterms:modified xsi:type="dcterms:W3CDTF">2018-07-10T04:31:59Z</dcterms:modified>
</cp:coreProperties>
</file>