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1" r:id="rId13"/>
    <p:sldId id="273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C2AD5-E69A-4ED8-9A4C-62DB0A90154C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1FBA-7575-4ADB-B281-D5E38F00B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EF6E-A50D-4C69-AE6D-0EF3428A2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্তন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EF6E-A50D-4C69-AE6D-0EF3428A29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EF6E-A50D-4C69-AE6D-0EF3428A29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EF6E-A50D-4C69-AE6D-0EF3428A29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8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7025-E7E0-4777-A889-2698E6275398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07B6-6322-4489-BF06-591667CA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0918" y="594211"/>
            <a:ext cx="862884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4" y="6324600"/>
            <a:ext cx="5391955" cy="49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5391955" cy="490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3" y="2154796"/>
            <a:ext cx="3665381" cy="36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651"/>
            <a:ext cx="3657601" cy="1986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511175"/>
            <a:ext cx="3886200" cy="1970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81984"/>
            <a:ext cx="3657600" cy="2354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2537617"/>
            <a:ext cx="3930795" cy="2243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485" y="4934290"/>
            <a:ext cx="941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যেমন-কাস্তে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ঙ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ল,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9586"/>
            <a:ext cx="9144000" cy="371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-8912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949" y="0"/>
            <a:ext cx="2895601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 মিনিট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376" y="242863"/>
            <a:ext cx="661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প্রযুক্তি কীভাবে আমাদের সহায়তা </a:t>
            </a:r>
            <a:r>
              <a:rPr lang="bn-IN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2067408"/>
            <a:ext cx="1517650" cy="8572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6986"/>
            <a:ext cx="2076450" cy="1629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657904"/>
            <a:ext cx="2329295" cy="131389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52133" y="3124200"/>
          <a:ext cx="8116961" cy="299538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181496"/>
                <a:gridCol w="4935465"/>
              </a:tblGrid>
              <a:tr h="677122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প্রযুক্তির নাম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কি কাজে ব্যবহার করা হয়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কলম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বৈদ্যুতিক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বাতি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09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মোটর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গাড়ি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</a:tr>
              <a:tr h="167639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ফোন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14" y="1800061"/>
            <a:ext cx="2072987" cy="119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250" y="1187024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পাঠ্যবইয়ের ছকটি খাতায় এঁকে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রণ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3196192"/>
            <a:ext cx="38100" cy="34332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0650" y="378823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সাহায্যে আমরা লিখি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0650" y="4373005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কিছু আলোকিত করতে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0832" y="4950523"/>
            <a:ext cx="270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দ্রুত ভ্রমণ করতে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9764" y="5535298"/>
            <a:ext cx="424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কারো সাথে কথা বলতে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9586"/>
            <a:ext cx="91440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3254" y="2286001"/>
            <a:ext cx="8521683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**পড়াশুনার জন্য আমরা কী কী  প্রযুক্তি ব্যবহার করি?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ট্রাক্টর,লাঙল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,উড়োজাহাজ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কোন ধরনের প্রযুক্তি?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4912" y="304800"/>
            <a:ext cx="3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0927" y="1"/>
            <a:ext cx="2890948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cs typeface="NikoshBAN" pitchFamily="2" charset="0"/>
              </a:rPr>
              <a:t>দলগত</a:t>
            </a:r>
            <a:r>
              <a:rPr lang="bn-IN" sz="4000" dirty="0" smtClean="0">
                <a:cs typeface="NikoshBAN" pitchFamily="2" charset="0"/>
              </a:rPr>
              <a:t> </a:t>
            </a:r>
            <a:r>
              <a:rPr lang="bn-IN" sz="4000" dirty="0">
                <a:cs typeface="NikoshBAN" pitchFamily="2" charset="0"/>
              </a:rPr>
              <a:t>কাজ</a:t>
            </a:r>
          </a:p>
          <a:p>
            <a:r>
              <a:rPr lang="bn-IN" sz="3200" dirty="0">
                <a:solidFill>
                  <a:schemeClr val="accent4">
                    <a:lumMod val="75000"/>
                  </a:schemeClr>
                </a:solidFill>
                <a:cs typeface="NikoshBAN" pitchFamily="2" charset="0"/>
              </a:rPr>
              <a:t>সময়</a:t>
            </a:r>
            <a:r>
              <a:rPr lang="bn-IN" sz="3200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NikoshBAN" pitchFamily="2" charset="0"/>
              </a:rPr>
              <a:t> 5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NikoshBAN" pitchFamily="2" charset="0"/>
              </a:rPr>
              <a:t>মিনিট</a:t>
            </a:r>
            <a:r>
              <a:rPr lang="bn-IN" sz="3200" dirty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4">
                  <a:lumMod val="75000"/>
                </a:schemeClr>
              </a:solidFill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9586"/>
            <a:ext cx="91440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219200"/>
            <a:ext cx="2743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41564"/>
            <a:ext cx="23622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9586"/>
            <a:ext cx="9144000" cy="371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0364" y="2920621"/>
            <a:ext cx="58776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আপলোড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35108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2254" y="2269965"/>
            <a:ext cx="7753066" cy="30469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প্রযুক্তি কি?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স্কুলে ব্যবহার করা হয় এমন দুইটি শিক্ষা প্রযুক্তির নাম লিখ।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ট্রাক্টর,লাঙল এগুলো কোন ধরনের প্রযুক্তি?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পড়াশুনার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9586"/>
            <a:ext cx="91440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2197289"/>
            <a:ext cx="6359856" cy="375313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2674962" y="504968"/>
            <a:ext cx="8598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809" y="762001"/>
            <a:ext cx="310638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478116"/>
            <a:ext cx="4267200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>
              <a:defRPr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সর: প্রাথ: বিদ্যা:</a:t>
            </a:r>
          </a:p>
          <a:p>
            <a:pPr algn="ctr">
              <a:defRPr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দর্শনা-চুয়াডাঙ্গা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0044" y="2478116"/>
            <a:ext cx="5022761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66285"/>
            <a:ext cx="1645734" cy="4462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4" y="6324600"/>
            <a:ext cx="5391955" cy="490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" y="6343918"/>
            <a:ext cx="5391955" cy="4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72" y="918866"/>
            <a:ext cx="2838449" cy="2209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20" y="954234"/>
            <a:ext cx="3048000" cy="213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3" y="926525"/>
            <a:ext cx="2796786" cy="2209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1" y="16318"/>
            <a:ext cx="4412775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805" y="3135695"/>
            <a:ext cx="329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**তারা কী করছে?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169" y="5446521"/>
            <a:ext cx="560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তারা বিভিন্ন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608" y="3983668"/>
            <a:ext cx="2689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কলম দিয়ে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554" y="4738635"/>
            <a:ext cx="496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29" y="6324600"/>
            <a:ext cx="9081871" cy="4909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39443" y="4045223"/>
            <a:ext cx="205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সাইকেল চালাচ্ছে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00467" y="3975979"/>
            <a:ext cx="184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ট্রাক্ট্রর  চালাচ্ছে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2" grpId="0"/>
      <p:bldP spid="9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2401"/>
            <a:ext cx="4572000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31326" y="1295400"/>
            <a:ext cx="2743200" cy="274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প্রযুক্তির সঙ্গে পরিচয়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05000"/>
            <a:ext cx="265747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4572001"/>
            <a:ext cx="2466975" cy="1764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6" y="1798494"/>
            <a:ext cx="2619375" cy="174307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836226" y="40386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181476" y="2438400"/>
            <a:ext cx="54985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474527" y="2519934"/>
            <a:ext cx="5740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486144"/>
            <a:ext cx="89916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7697"/>
            <a:ext cx="32004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408" y="1981200"/>
            <a:ext cx="73355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----------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পড়াশোনা </a:t>
            </a:r>
            <a:r>
              <a:rPr lang="bn-IN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,যাতায়াত ও কৃষিতে প্রযুক্তির ব্যবহার বর্ণনা করতে পারবে।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5391955" cy="490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52" y="6324600"/>
            <a:ext cx="5391955" cy="4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/>
          <a:stretch/>
        </p:blipFill>
        <p:spPr>
          <a:xfrm>
            <a:off x="1352282" y="1390705"/>
            <a:ext cx="3728685" cy="2601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406" y="296214"/>
            <a:ext cx="421139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1" y="1390705"/>
            <a:ext cx="3930795" cy="2601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579" y="4868214"/>
            <a:ext cx="46235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3346" y="4852825"/>
            <a:ext cx="50249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177" y="5806225"/>
            <a:ext cx="421139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486144"/>
            <a:ext cx="89916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486144"/>
            <a:ext cx="8991600" cy="371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493" y="244699"/>
            <a:ext cx="3876541" cy="7727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61" y="2021983"/>
            <a:ext cx="632352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9561" y="3715454"/>
            <a:ext cx="63235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486144"/>
            <a:ext cx="8991600" cy="371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3493" y="244699"/>
            <a:ext cx="8113690" cy="7727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/>
          <a:stretch/>
        </p:blipFill>
        <p:spPr>
          <a:xfrm>
            <a:off x="850007" y="1146608"/>
            <a:ext cx="2848430" cy="1987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37" y="1146607"/>
            <a:ext cx="2969982" cy="198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/>
          <a:stretch/>
        </p:blipFill>
        <p:spPr>
          <a:xfrm>
            <a:off x="6698353" y="1146606"/>
            <a:ext cx="3064331" cy="2009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037" y="3425484"/>
            <a:ext cx="2692400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কলম দিয়ে লেখা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626" y="3457022"/>
            <a:ext cx="1409702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বই পড়া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7061" y="3487040"/>
            <a:ext cx="3630387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ব্ল্যাকবোর্ড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412383" y="4313651"/>
            <a:ext cx="7924800" cy="21764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পড়াশোনার জন্য আমরা বিভিন্ন প্রযুক্তি ব্যবহার করি।পেন্সিল,পাঠ্যপুস্তক খাতা ইত্যাদি।শ্রেণিকক্ষে শিক্ষক ব্ল্যাকবোর্ড,চক এবং অন্যান্য যন্ত্রপাতি ব্যবহার করেন।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43" y="110426"/>
            <a:ext cx="3196902" cy="2573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6" y="124512"/>
            <a:ext cx="3154078" cy="2532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5" y="215226"/>
            <a:ext cx="3172473" cy="2420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3495" y="3801108"/>
            <a:ext cx="65659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এই প্রযুক্তিগুলো আমরা কী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শ্যে ব্যবহার করি?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657" y="4876647"/>
            <a:ext cx="7501577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 জায়গা থেকে অন্য জায়গায় ভ্রমণ করতে এবং মালামাল পরিবহন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753" y="2745609"/>
            <a:ext cx="1600200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2" y="2737269"/>
            <a:ext cx="685799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লঞ্চ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345" y="2735589"/>
            <a:ext cx="800099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486144"/>
            <a:ext cx="8991600" cy="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379</Words>
  <Application>Microsoft Office PowerPoint</Application>
  <PresentationFormat>Widescreen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23</cp:revision>
  <dcterms:created xsi:type="dcterms:W3CDTF">2019-08-02T16:14:57Z</dcterms:created>
  <dcterms:modified xsi:type="dcterms:W3CDTF">2019-08-03T09:10:17Z</dcterms:modified>
</cp:coreProperties>
</file>