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  <p:sldId id="271" r:id="rId15"/>
    <p:sldId id="285" r:id="rId16"/>
    <p:sldId id="272" r:id="rId17"/>
    <p:sldId id="286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167C-9F61-4FD4-9A0E-2A01895EECE6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DAAA8D-233D-4FF4-906E-7A6A30F9530C}">
      <dgm:prSet phldrT="[Text]"/>
      <dgm:spPr/>
      <dgm:t>
        <a:bodyPr/>
        <a:lstStyle/>
        <a:p>
          <a:r>
            <a:rPr lang="bn-IN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বায়ু দূষণের কারণ সমূহ </a:t>
          </a:r>
          <a:endParaRPr lang="en-US" dirty="0"/>
        </a:p>
      </dgm:t>
    </dgm:pt>
    <dgm:pt modelId="{EC8F9325-2ED6-40DA-BCF3-5B0B492B45A5}" type="parTrans" cxnId="{9004B194-5A5B-44F4-84D5-B166D023635E}">
      <dgm:prSet/>
      <dgm:spPr/>
      <dgm:t>
        <a:bodyPr/>
        <a:lstStyle/>
        <a:p>
          <a:endParaRPr lang="en-US"/>
        </a:p>
      </dgm:t>
    </dgm:pt>
    <dgm:pt modelId="{B5FB5DBF-CA89-479B-A0AF-4212B76F40EC}" type="sibTrans" cxnId="{9004B194-5A5B-44F4-84D5-B166D023635E}">
      <dgm:prSet/>
      <dgm:spPr/>
      <dgm:t>
        <a:bodyPr/>
        <a:lstStyle/>
        <a:p>
          <a:endParaRPr lang="en-US"/>
        </a:p>
      </dgm:t>
    </dgm:pt>
    <dgm:pt modelId="{66BA975C-E4CD-4EC6-81A9-25740CA27F5E}">
      <dgm:prSet phldrT="[Text]"/>
      <dgm:spPr/>
      <dgm:t>
        <a:bodyPr/>
        <a:lstStyle/>
        <a:p>
          <a:r>
            <a:rPr lang="bn-IN" b="1">
              <a:latin typeface="NikoshBAN" pitchFamily="2" charset="0"/>
              <a:cs typeface="NikoshBAN" pitchFamily="2" charset="0"/>
            </a:rPr>
            <a:t>কল কারখানার ধোঁয়া</a:t>
          </a:r>
          <a:endParaRPr lang="en-US" dirty="0"/>
        </a:p>
      </dgm:t>
    </dgm:pt>
    <dgm:pt modelId="{9206903E-4732-4433-AF61-985671791C6A}" type="parTrans" cxnId="{F9FE6996-17FB-4FFE-B4EC-D419B39F9044}">
      <dgm:prSet/>
      <dgm:spPr/>
      <dgm:t>
        <a:bodyPr/>
        <a:lstStyle/>
        <a:p>
          <a:endParaRPr lang="en-US"/>
        </a:p>
      </dgm:t>
    </dgm:pt>
    <dgm:pt modelId="{F726C9A7-9E8E-42DA-99B3-732B23E3071D}" type="sibTrans" cxnId="{F9FE6996-17FB-4FFE-B4EC-D419B39F9044}">
      <dgm:prSet/>
      <dgm:spPr/>
      <dgm:t>
        <a:bodyPr/>
        <a:lstStyle/>
        <a:p>
          <a:endParaRPr lang="en-US"/>
        </a:p>
      </dgm:t>
    </dgm:pt>
    <dgm:pt modelId="{5EF57256-21E8-4AF1-A451-62AB8422ADB5}">
      <dgm:prSet phldrT="[Text]"/>
      <dgm:spPr/>
      <dgm:t>
        <a:bodyPr/>
        <a:lstStyle/>
        <a:p>
          <a:r>
            <a:rPr lang="bn-IN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কয়লা পোড়ানোর ধোঁয়া</a:t>
          </a:r>
          <a:endParaRPr lang="en-US" dirty="0"/>
        </a:p>
      </dgm:t>
    </dgm:pt>
    <dgm:pt modelId="{61C32162-8574-4873-8E9A-7D434DC1D800}" type="parTrans" cxnId="{358C216F-A00E-4452-B690-177EBAA71A93}">
      <dgm:prSet/>
      <dgm:spPr/>
      <dgm:t>
        <a:bodyPr/>
        <a:lstStyle/>
        <a:p>
          <a:endParaRPr lang="en-US"/>
        </a:p>
      </dgm:t>
    </dgm:pt>
    <dgm:pt modelId="{8A0B9DD3-54B0-4E5D-87F3-D208B7C13571}" type="sibTrans" cxnId="{358C216F-A00E-4452-B690-177EBAA71A93}">
      <dgm:prSet/>
      <dgm:spPr/>
      <dgm:t>
        <a:bodyPr/>
        <a:lstStyle/>
        <a:p>
          <a:endParaRPr lang="en-US"/>
        </a:p>
      </dgm:t>
    </dgm:pt>
    <dgm:pt modelId="{1B8FBA97-8CD1-47B0-A177-E6372CCCE4F8}">
      <dgm:prSet/>
      <dgm:spPr/>
      <dgm:t>
        <a:bodyPr/>
        <a:lstStyle/>
        <a:p>
          <a:r>
            <a:rPr lang="bn-IN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ইট ভাটার ধোঁয়া</a:t>
          </a:r>
          <a:endParaRPr lang="en-US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C01052-F7C0-477A-BBC7-DA982D2490F2}" type="parTrans" cxnId="{B360F0B8-0661-417C-A0A3-E16F1C3B6018}">
      <dgm:prSet/>
      <dgm:spPr/>
      <dgm:t>
        <a:bodyPr/>
        <a:lstStyle/>
        <a:p>
          <a:endParaRPr lang="en-US"/>
        </a:p>
      </dgm:t>
    </dgm:pt>
    <dgm:pt modelId="{46CC1575-BC85-4EC4-BA90-C523128272FE}" type="sibTrans" cxnId="{B360F0B8-0661-417C-A0A3-E16F1C3B6018}">
      <dgm:prSet/>
      <dgm:spPr/>
      <dgm:t>
        <a:bodyPr/>
        <a:lstStyle/>
        <a:p>
          <a:endParaRPr lang="en-US"/>
        </a:p>
      </dgm:t>
    </dgm:pt>
    <dgm:pt modelId="{869B50FD-8332-45B2-9FDB-4E705C2A56E9}">
      <dgm:prSet/>
      <dgm:spPr/>
      <dgm:t>
        <a:bodyPr/>
        <a:lstStyle/>
        <a:p>
          <a:r>
            <a:rPr lang="bn-IN" b="1">
              <a:latin typeface="NikoshBAN" pitchFamily="2" charset="0"/>
              <a:cs typeface="NikoshBAN" pitchFamily="2" charset="0"/>
            </a:rPr>
            <a:t>গাড়ির ধোঁয়া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B35DBCE7-E5D4-484D-A571-61DD1E115966}" type="parTrans" cxnId="{76A5F360-463B-47A6-9671-D4DF72C8E0BD}">
      <dgm:prSet/>
      <dgm:spPr/>
      <dgm:t>
        <a:bodyPr/>
        <a:lstStyle/>
        <a:p>
          <a:endParaRPr lang="en-US"/>
        </a:p>
      </dgm:t>
    </dgm:pt>
    <dgm:pt modelId="{5258AB1C-E256-4D08-B954-9AB7E729E622}" type="sibTrans" cxnId="{76A5F360-463B-47A6-9671-D4DF72C8E0BD}">
      <dgm:prSet/>
      <dgm:spPr/>
      <dgm:t>
        <a:bodyPr/>
        <a:lstStyle/>
        <a:p>
          <a:endParaRPr lang="en-US"/>
        </a:p>
      </dgm:t>
    </dgm:pt>
    <dgm:pt modelId="{36E2E169-B637-4D4E-BD01-FB1B68695932}">
      <dgm:prSet/>
      <dgm:spPr/>
      <dgm:t>
        <a:bodyPr/>
        <a:lstStyle/>
        <a:p>
          <a:r>
            <a:rPr lang="bn-IN" b="1">
              <a:latin typeface="NikoshBAN" pitchFamily="2" charset="0"/>
              <a:cs typeface="NikoshBAN" pitchFamily="2" charset="0"/>
            </a:rPr>
            <a:t>পঁচা দুর্গন্ধ  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6E872DBB-5621-4310-859C-9ED8A8AEEBCD}" type="parTrans" cxnId="{3D7E62CC-DC7F-42FA-8EAB-944B6F8C3705}">
      <dgm:prSet/>
      <dgm:spPr/>
      <dgm:t>
        <a:bodyPr/>
        <a:lstStyle/>
        <a:p>
          <a:endParaRPr lang="en-US"/>
        </a:p>
      </dgm:t>
    </dgm:pt>
    <dgm:pt modelId="{4037016E-35CC-48F5-A87B-EF53BD2301DF}" type="sibTrans" cxnId="{3D7E62CC-DC7F-42FA-8EAB-944B6F8C3705}">
      <dgm:prSet/>
      <dgm:spPr/>
      <dgm:t>
        <a:bodyPr/>
        <a:lstStyle/>
        <a:p>
          <a:endParaRPr lang="en-US"/>
        </a:p>
      </dgm:t>
    </dgm:pt>
    <dgm:pt modelId="{2F53049F-AB55-4229-BF78-60684B968072}">
      <dgm:prSet/>
      <dgm:spPr/>
      <dgm:t>
        <a:bodyPr/>
        <a:lstStyle/>
        <a:p>
          <a:r>
            <a:rPr lang="bn-IN" b="1">
              <a:latin typeface="NikoshBAN" pitchFamily="2" charset="0"/>
              <a:cs typeface="NikoshBAN" pitchFamily="2" charset="0"/>
            </a:rPr>
            <a:t>অতিরিক্ত জনসংখা 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F76D44C8-6237-4738-87B5-988ED65444E3}" type="parTrans" cxnId="{63F62F8E-0908-48B5-B784-C308AA7D14E7}">
      <dgm:prSet/>
      <dgm:spPr/>
      <dgm:t>
        <a:bodyPr/>
        <a:lstStyle/>
        <a:p>
          <a:endParaRPr lang="en-US"/>
        </a:p>
      </dgm:t>
    </dgm:pt>
    <dgm:pt modelId="{65006B0B-FE39-4C17-ADE2-1AE700F22ADF}" type="sibTrans" cxnId="{63F62F8E-0908-48B5-B784-C308AA7D14E7}">
      <dgm:prSet/>
      <dgm:spPr/>
      <dgm:t>
        <a:bodyPr/>
        <a:lstStyle/>
        <a:p>
          <a:endParaRPr lang="en-US"/>
        </a:p>
      </dgm:t>
    </dgm:pt>
    <dgm:pt modelId="{0EAF0768-80F6-4F9D-915B-0CB13F1E0B73}">
      <dgm:prSet/>
      <dgm:spPr/>
      <dgm:t>
        <a:bodyPr/>
        <a:lstStyle/>
        <a:p>
          <a:r>
            <a:rPr lang="bn-IN" b="1">
              <a:latin typeface="NikoshBAN" pitchFamily="2" charset="0"/>
              <a:cs typeface="NikoshBAN" pitchFamily="2" charset="0"/>
            </a:rPr>
            <a:t>দূষিত গ্যাস 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152F6DDC-9560-4D53-B149-2F4F9870DC85}" type="parTrans" cxnId="{48C5BC48-BA7B-4590-B493-BB6138F284E1}">
      <dgm:prSet/>
      <dgm:spPr/>
      <dgm:t>
        <a:bodyPr/>
        <a:lstStyle/>
        <a:p>
          <a:endParaRPr lang="en-US"/>
        </a:p>
      </dgm:t>
    </dgm:pt>
    <dgm:pt modelId="{52E3661F-B3AC-44F7-AC48-9711C009CBDA}" type="sibTrans" cxnId="{48C5BC48-BA7B-4590-B493-BB6138F284E1}">
      <dgm:prSet/>
      <dgm:spPr/>
      <dgm:t>
        <a:bodyPr/>
        <a:lstStyle/>
        <a:p>
          <a:endParaRPr lang="en-US"/>
        </a:p>
      </dgm:t>
    </dgm:pt>
    <dgm:pt modelId="{641065C4-9772-45B8-8C08-6EF20F9D2144}">
      <dgm:prSet/>
      <dgm:spPr/>
      <dgm:t>
        <a:bodyPr/>
        <a:lstStyle/>
        <a:p>
          <a:r>
            <a:rPr lang="bn-IN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ধূলিকণা</a:t>
          </a:r>
          <a:endParaRPr lang="en-US"/>
        </a:p>
      </dgm:t>
    </dgm:pt>
    <dgm:pt modelId="{7089BC25-1BCA-48C6-B750-98CEA8046E5C}" type="parTrans" cxnId="{E131DD13-9309-4DAB-9613-D40F971DDC8C}">
      <dgm:prSet/>
      <dgm:spPr/>
      <dgm:t>
        <a:bodyPr/>
        <a:lstStyle/>
        <a:p>
          <a:endParaRPr lang="en-US"/>
        </a:p>
      </dgm:t>
    </dgm:pt>
    <dgm:pt modelId="{62B83F26-524E-44AD-A5A7-88BE4E92DE76}" type="sibTrans" cxnId="{E131DD13-9309-4DAB-9613-D40F971DDC8C}">
      <dgm:prSet/>
      <dgm:spPr/>
      <dgm:t>
        <a:bodyPr/>
        <a:lstStyle/>
        <a:p>
          <a:endParaRPr lang="en-US"/>
        </a:p>
      </dgm:t>
    </dgm:pt>
    <dgm:pt modelId="{12BCD00A-C4A8-4E6A-9D8E-BD4CBCE7DD56}">
      <dgm:prSet/>
      <dgm:spPr/>
      <dgm:t>
        <a:bodyPr/>
        <a:lstStyle/>
        <a:p>
          <a:r>
            <a:rPr lang="bn-IN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আগুন পোহানো </a:t>
          </a:r>
          <a:endParaRPr lang="en-US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D88E2D-C256-4FC9-8D31-F85804142483}" type="sibTrans" cxnId="{B1B3ED42-BCE2-4473-8B11-30970D6FE02C}">
      <dgm:prSet/>
      <dgm:spPr/>
      <dgm:t>
        <a:bodyPr/>
        <a:lstStyle/>
        <a:p>
          <a:endParaRPr lang="en-US"/>
        </a:p>
      </dgm:t>
    </dgm:pt>
    <dgm:pt modelId="{532F7075-76A4-47F6-8891-BCA43E560FBB}" type="parTrans" cxnId="{B1B3ED42-BCE2-4473-8B11-30970D6FE02C}">
      <dgm:prSet/>
      <dgm:spPr/>
      <dgm:t>
        <a:bodyPr/>
        <a:lstStyle/>
        <a:p>
          <a:endParaRPr lang="en-US"/>
        </a:p>
      </dgm:t>
    </dgm:pt>
    <dgm:pt modelId="{6F33061D-D150-4C9F-B407-7A5B6E5DA944}" type="pres">
      <dgm:prSet presAssocID="{04B6167C-9F61-4FD4-9A0E-2A01895EECE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D1CA7A5-2510-4F1F-BB48-F07BBFC0429A}" type="pres">
      <dgm:prSet presAssocID="{DFDAAA8D-233D-4FF4-906E-7A6A30F9530C}" presName="centerShape" presStyleLbl="node0" presStyleIdx="0" presStyleCnt="1"/>
      <dgm:spPr/>
    </dgm:pt>
    <dgm:pt modelId="{93B90D47-C999-4464-9EE2-9C28DFFBA8B0}" type="pres">
      <dgm:prSet presAssocID="{9206903E-4732-4433-AF61-985671791C6A}" presName="Name9" presStyleLbl="parChTrans1D2" presStyleIdx="0" presStyleCnt="9"/>
      <dgm:spPr/>
    </dgm:pt>
    <dgm:pt modelId="{54BD5E13-A15C-4340-9B8C-1E13DA46B91D}" type="pres">
      <dgm:prSet presAssocID="{9206903E-4732-4433-AF61-985671791C6A}" presName="connTx" presStyleLbl="parChTrans1D2" presStyleIdx="0" presStyleCnt="9"/>
      <dgm:spPr/>
    </dgm:pt>
    <dgm:pt modelId="{B0A4DA96-6F18-4357-9794-F62671BF42E6}" type="pres">
      <dgm:prSet presAssocID="{66BA975C-E4CD-4EC6-81A9-25740CA27F5E}" presName="node" presStyleLbl="node1" presStyleIdx="0" presStyleCnt="9">
        <dgm:presLayoutVars>
          <dgm:bulletEnabled val="1"/>
        </dgm:presLayoutVars>
      </dgm:prSet>
      <dgm:spPr/>
    </dgm:pt>
    <dgm:pt modelId="{67A6C5A5-F521-4463-BFF9-3FB1D0C01987}" type="pres">
      <dgm:prSet presAssocID="{F76D44C8-6237-4738-87B5-988ED65444E3}" presName="Name9" presStyleLbl="parChTrans1D2" presStyleIdx="1" presStyleCnt="9"/>
      <dgm:spPr/>
    </dgm:pt>
    <dgm:pt modelId="{F2A18309-62F5-489B-96E9-A2082DB6D8AB}" type="pres">
      <dgm:prSet presAssocID="{F76D44C8-6237-4738-87B5-988ED65444E3}" presName="connTx" presStyleLbl="parChTrans1D2" presStyleIdx="1" presStyleCnt="9"/>
      <dgm:spPr/>
    </dgm:pt>
    <dgm:pt modelId="{F1D6EA19-1017-44F9-945E-7C31A4C4DEB9}" type="pres">
      <dgm:prSet presAssocID="{2F53049F-AB55-4229-BF78-60684B968072}" presName="node" presStyleLbl="node1" presStyleIdx="1" presStyleCnt="9">
        <dgm:presLayoutVars>
          <dgm:bulletEnabled val="1"/>
        </dgm:presLayoutVars>
      </dgm:prSet>
      <dgm:spPr/>
    </dgm:pt>
    <dgm:pt modelId="{0EE75EDA-F65D-45CF-8399-3CABD9A5D385}" type="pres">
      <dgm:prSet presAssocID="{7089BC25-1BCA-48C6-B750-98CEA8046E5C}" presName="Name9" presStyleLbl="parChTrans1D2" presStyleIdx="2" presStyleCnt="9"/>
      <dgm:spPr/>
    </dgm:pt>
    <dgm:pt modelId="{D94D8C59-2089-4849-B8C8-8AF9F7C8AF6B}" type="pres">
      <dgm:prSet presAssocID="{7089BC25-1BCA-48C6-B750-98CEA8046E5C}" presName="connTx" presStyleLbl="parChTrans1D2" presStyleIdx="2" presStyleCnt="9"/>
      <dgm:spPr/>
    </dgm:pt>
    <dgm:pt modelId="{916EFF54-0E02-4A98-9732-675C4E4D5994}" type="pres">
      <dgm:prSet presAssocID="{641065C4-9772-45B8-8C08-6EF20F9D2144}" presName="node" presStyleLbl="node1" presStyleIdx="2" presStyleCnt="9">
        <dgm:presLayoutVars>
          <dgm:bulletEnabled val="1"/>
        </dgm:presLayoutVars>
      </dgm:prSet>
      <dgm:spPr/>
    </dgm:pt>
    <dgm:pt modelId="{E1231A50-D994-4B28-AB6F-31A03734AE31}" type="pres">
      <dgm:prSet presAssocID="{152F6DDC-9560-4D53-B149-2F4F9870DC85}" presName="Name9" presStyleLbl="parChTrans1D2" presStyleIdx="3" presStyleCnt="9"/>
      <dgm:spPr/>
    </dgm:pt>
    <dgm:pt modelId="{BA77640F-11B6-4564-BA28-891111BC3BBD}" type="pres">
      <dgm:prSet presAssocID="{152F6DDC-9560-4D53-B149-2F4F9870DC85}" presName="connTx" presStyleLbl="parChTrans1D2" presStyleIdx="3" presStyleCnt="9"/>
      <dgm:spPr/>
    </dgm:pt>
    <dgm:pt modelId="{BD1F4360-157E-4886-AAD2-A13987B572EB}" type="pres">
      <dgm:prSet presAssocID="{0EAF0768-80F6-4F9D-915B-0CB13F1E0B73}" presName="node" presStyleLbl="node1" presStyleIdx="3" presStyleCnt="9">
        <dgm:presLayoutVars>
          <dgm:bulletEnabled val="1"/>
        </dgm:presLayoutVars>
      </dgm:prSet>
      <dgm:spPr/>
    </dgm:pt>
    <dgm:pt modelId="{3102B320-368C-4FB9-AEB0-FEC010BA0BF7}" type="pres">
      <dgm:prSet presAssocID="{532F7075-76A4-47F6-8891-BCA43E560FBB}" presName="Name9" presStyleLbl="parChTrans1D2" presStyleIdx="4" presStyleCnt="9"/>
      <dgm:spPr/>
    </dgm:pt>
    <dgm:pt modelId="{91B2FA7D-93BC-4525-BDED-969433FA4A19}" type="pres">
      <dgm:prSet presAssocID="{532F7075-76A4-47F6-8891-BCA43E560FBB}" presName="connTx" presStyleLbl="parChTrans1D2" presStyleIdx="4" presStyleCnt="9"/>
      <dgm:spPr/>
    </dgm:pt>
    <dgm:pt modelId="{6D45E613-B8E7-46F9-BBBB-D17EDD33AC68}" type="pres">
      <dgm:prSet presAssocID="{12BCD00A-C4A8-4E6A-9D8E-BD4CBCE7DD56}" presName="node" presStyleLbl="node1" presStyleIdx="4" presStyleCnt="9">
        <dgm:presLayoutVars>
          <dgm:bulletEnabled val="1"/>
        </dgm:presLayoutVars>
      </dgm:prSet>
      <dgm:spPr/>
    </dgm:pt>
    <dgm:pt modelId="{D2699B1F-9206-445F-9030-7415484F823F}" type="pres">
      <dgm:prSet presAssocID="{6E872DBB-5621-4310-859C-9ED8A8AEEBCD}" presName="Name9" presStyleLbl="parChTrans1D2" presStyleIdx="5" presStyleCnt="9"/>
      <dgm:spPr/>
    </dgm:pt>
    <dgm:pt modelId="{4591EAE8-F3AC-440D-99CB-400A63528A6E}" type="pres">
      <dgm:prSet presAssocID="{6E872DBB-5621-4310-859C-9ED8A8AEEBCD}" presName="connTx" presStyleLbl="parChTrans1D2" presStyleIdx="5" presStyleCnt="9"/>
      <dgm:spPr/>
    </dgm:pt>
    <dgm:pt modelId="{2E569131-0BCD-40AF-832F-5AB10EF3B5D8}" type="pres">
      <dgm:prSet presAssocID="{36E2E169-B637-4D4E-BD01-FB1B68695932}" presName="node" presStyleLbl="node1" presStyleIdx="5" presStyleCnt="9">
        <dgm:presLayoutVars>
          <dgm:bulletEnabled val="1"/>
        </dgm:presLayoutVars>
      </dgm:prSet>
      <dgm:spPr/>
    </dgm:pt>
    <dgm:pt modelId="{AB3C9A49-0A72-4F73-8713-7D78F07BC305}" type="pres">
      <dgm:prSet presAssocID="{B35DBCE7-E5D4-484D-A571-61DD1E115966}" presName="Name9" presStyleLbl="parChTrans1D2" presStyleIdx="6" presStyleCnt="9"/>
      <dgm:spPr/>
    </dgm:pt>
    <dgm:pt modelId="{1C793763-9F91-467E-9A0A-051CAF8931AF}" type="pres">
      <dgm:prSet presAssocID="{B35DBCE7-E5D4-484D-A571-61DD1E115966}" presName="connTx" presStyleLbl="parChTrans1D2" presStyleIdx="6" presStyleCnt="9"/>
      <dgm:spPr/>
    </dgm:pt>
    <dgm:pt modelId="{78520351-6B78-484C-8835-A23A74BD9F9E}" type="pres">
      <dgm:prSet presAssocID="{869B50FD-8332-45B2-9FDB-4E705C2A56E9}" presName="node" presStyleLbl="node1" presStyleIdx="6" presStyleCnt="9">
        <dgm:presLayoutVars>
          <dgm:bulletEnabled val="1"/>
        </dgm:presLayoutVars>
      </dgm:prSet>
      <dgm:spPr/>
    </dgm:pt>
    <dgm:pt modelId="{42DAF4DD-D655-4E4F-AEB2-A1875403C5B5}" type="pres">
      <dgm:prSet presAssocID="{89C01052-F7C0-477A-BBC7-DA982D2490F2}" presName="Name9" presStyleLbl="parChTrans1D2" presStyleIdx="7" presStyleCnt="9"/>
      <dgm:spPr/>
    </dgm:pt>
    <dgm:pt modelId="{53FF7EB6-6F44-4785-91AE-7E206030082C}" type="pres">
      <dgm:prSet presAssocID="{89C01052-F7C0-477A-BBC7-DA982D2490F2}" presName="connTx" presStyleLbl="parChTrans1D2" presStyleIdx="7" presStyleCnt="9"/>
      <dgm:spPr/>
    </dgm:pt>
    <dgm:pt modelId="{0BA34781-D832-4C69-83FB-03500C7EB4A3}" type="pres">
      <dgm:prSet presAssocID="{1B8FBA97-8CD1-47B0-A177-E6372CCCE4F8}" presName="node" presStyleLbl="node1" presStyleIdx="7" presStyleCnt="9">
        <dgm:presLayoutVars>
          <dgm:bulletEnabled val="1"/>
        </dgm:presLayoutVars>
      </dgm:prSet>
      <dgm:spPr/>
    </dgm:pt>
    <dgm:pt modelId="{4A4E3788-267A-46B2-A2BD-D9B66ED06E7A}" type="pres">
      <dgm:prSet presAssocID="{61C32162-8574-4873-8E9A-7D434DC1D800}" presName="Name9" presStyleLbl="parChTrans1D2" presStyleIdx="8" presStyleCnt="9"/>
      <dgm:spPr/>
    </dgm:pt>
    <dgm:pt modelId="{9B106F21-63C9-431C-B1EA-8FD762697244}" type="pres">
      <dgm:prSet presAssocID="{61C32162-8574-4873-8E9A-7D434DC1D800}" presName="connTx" presStyleLbl="parChTrans1D2" presStyleIdx="8" presStyleCnt="9"/>
      <dgm:spPr/>
    </dgm:pt>
    <dgm:pt modelId="{D3241928-4031-4FD4-8FF9-C6EB1180CCE3}" type="pres">
      <dgm:prSet presAssocID="{5EF57256-21E8-4AF1-A451-62AB8422ADB5}" presName="node" presStyleLbl="node1" presStyleIdx="8" presStyleCnt="9">
        <dgm:presLayoutVars>
          <dgm:bulletEnabled val="1"/>
        </dgm:presLayoutVars>
      </dgm:prSet>
      <dgm:spPr/>
    </dgm:pt>
  </dgm:ptLst>
  <dgm:cxnLst>
    <dgm:cxn modelId="{9F52C202-4A3A-4475-BC88-F3DB0492DA07}" type="presOf" srcId="{9206903E-4732-4433-AF61-985671791C6A}" destId="{93B90D47-C999-4464-9EE2-9C28DFFBA8B0}" srcOrd="0" destOrd="0" presId="urn:microsoft.com/office/officeart/2005/8/layout/radial1"/>
    <dgm:cxn modelId="{AAC42F06-3ECD-4BEF-B84D-AD5496E51CA5}" type="presOf" srcId="{152F6DDC-9560-4D53-B149-2F4F9870DC85}" destId="{E1231A50-D994-4B28-AB6F-31A03734AE31}" srcOrd="0" destOrd="0" presId="urn:microsoft.com/office/officeart/2005/8/layout/radial1"/>
    <dgm:cxn modelId="{3D64A40A-C530-4B4E-8CDE-7CFAC08521C2}" type="presOf" srcId="{9206903E-4732-4433-AF61-985671791C6A}" destId="{54BD5E13-A15C-4340-9B8C-1E13DA46B91D}" srcOrd="1" destOrd="0" presId="urn:microsoft.com/office/officeart/2005/8/layout/radial1"/>
    <dgm:cxn modelId="{E131DD13-9309-4DAB-9613-D40F971DDC8C}" srcId="{DFDAAA8D-233D-4FF4-906E-7A6A30F9530C}" destId="{641065C4-9772-45B8-8C08-6EF20F9D2144}" srcOrd="2" destOrd="0" parTransId="{7089BC25-1BCA-48C6-B750-98CEA8046E5C}" sibTransId="{62B83F26-524E-44AD-A5A7-88BE4E92DE76}"/>
    <dgm:cxn modelId="{229BF019-F3F7-4A85-96F7-276DB8F878FC}" type="presOf" srcId="{152F6DDC-9560-4D53-B149-2F4F9870DC85}" destId="{BA77640F-11B6-4564-BA28-891111BC3BBD}" srcOrd="1" destOrd="0" presId="urn:microsoft.com/office/officeart/2005/8/layout/radial1"/>
    <dgm:cxn modelId="{16B3FF24-7EEE-4ABD-9B0E-1593D6EC70BD}" type="presOf" srcId="{5EF57256-21E8-4AF1-A451-62AB8422ADB5}" destId="{D3241928-4031-4FD4-8FF9-C6EB1180CCE3}" srcOrd="0" destOrd="0" presId="urn:microsoft.com/office/officeart/2005/8/layout/radial1"/>
    <dgm:cxn modelId="{A44F785B-1374-4508-BBFE-641B4175E223}" type="presOf" srcId="{1B8FBA97-8CD1-47B0-A177-E6372CCCE4F8}" destId="{0BA34781-D832-4C69-83FB-03500C7EB4A3}" srcOrd="0" destOrd="0" presId="urn:microsoft.com/office/officeart/2005/8/layout/radial1"/>
    <dgm:cxn modelId="{76A5F360-463B-47A6-9671-D4DF72C8E0BD}" srcId="{DFDAAA8D-233D-4FF4-906E-7A6A30F9530C}" destId="{869B50FD-8332-45B2-9FDB-4E705C2A56E9}" srcOrd="6" destOrd="0" parTransId="{B35DBCE7-E5D4-484D-A571-61DD1E115966}" sibTransId="{5258AB1C-E256-4D08-B954-9AB7E729E622}"/>
    <dgm:cxn modelId="{B1B3ED42-BCE2-4473-8B11-30970D6FE02C}" srcId="{DFDAAA8D-233D-4FF4-906E-7A6A30F9530C}" destId="{12BCD00A-C4A8-4E6A-9D8E-BD4CBCE7DD56}" srcOrd="4" destOrd="0" parTransId="{532F7075-76A4-47F6-8891-BCA43E560FBB}" sibTransId="{75D88E2D-C256-4FC9-8D31-F85804142483}"/>
    <dgm:cxn modelId="{48C5BC48-BA7B-4590-B493-BB6138F284E1}" srcId="{DFDAAA8D-233D-4FF4-906E-7A6A30F9530C}" destId="{0EAF0768-80F6-4F9D-915B-0CB13F1E0B73}" srcOrd="3" destOrd="0" parTransId="{152F6DDC-9560-4D53-B149-2F4F9870DC85}" sibTransId="{52E3661F-B3AC-44F7-AC48-9711C009CBDA}"/>
    <dgm:cxn modelId="{6F78F869-A0AF-4D3C-A897-31A54184C186}" type="presOf" srcId="{12BCD00A-C4A8-4E6A-9D8E-BD4CBCE7DD56}" destId="{6D45E613-B8E7-46F9-BBBB-D17EDD33AC68}" srcOrd="0" destOrd="0" presId="urn:microsoft.com/office/officeart/2005/8/layout/radial1"/>
    <dgm:cxn modelId="{350A804A-900E-444B-9CAB-1B6B31755428}" type="presOf" srcId="{B35DBCE7-E5D4-484D-A571-61DD1E115966}" destId="{1C793763-9F91-467E-9A0A-051CAF8931AF}" srcOrd="1" destOrd="0" presId="urn:microsoft.com/office/officeart/2005/8/layout/radial1"/>
    <dgm:cxn modelId="{A771BA4B-AFDB-44F7-9FCC-A9F235321337}" type="presOf" srcId="{532F7075-76A4-47F6-8891-BCA43E560FBB}" destId="{3102B320-368C-4FB9-AEB0-FEC010BA0BF7}" srcOrd="0" destOrd="0" presId="urn:microsoft.com/office/officeart/2005/8/layout/radial1"/>
    <dgm:cxn modelId="{7AD6CD6E-B1EB-47D6-8592-4E3AF323DA2F}" type="presOf" srcId="{89C01052-F7C0-477A-BBC7-DA982D2490F2}" destId="{42DAF4DD-D655-4E4F-AEB2-A1875403C5B5}" srcOrd="0" destOrd="0" presId="urn:microsoft.com/office/officeart/2005/8/layout/radial1"/>
    <dgm:cxn modelId="{358C216F-A00E-4452-B690-177EBAA71A93}" srcId="{DFDAAA8D-233D-4FF4-906E-7A6A30F9530C}" destId="{5EF57256-21E8-4AF1-A451-62AB8422ADB5}" srcOrd="8" destOrd="0" parTransId="{61C32162-8574-4873-8E9A-7D434DC1D800}" sibTransId="{8A0B9DD3-54B0-4E5D-87F3-D208B7C13571}"/>
    <dgm:cxn modelId="{C731535A-C70D-4958-AB2F-BA94B45005EC}" type="presOf" srcId="{36E2E169-B637-4D4E-BD01-FB1B68695932}" destId="{2E569131-0BCD-40AF-832F-5AB10EF3B5D8}" srcOrd="0" destOrd="0" presId="urn:microsoft.com/office/officeart/2005/8/layout/radial1"/>
    <dgm:cxn modelId="{63F62F8E-0908-48B5-B784-C308AA7D14E7}" srcId="{DFDAAA8D-233D-4FF4-906E-7A6A30F9530C}" destId="{2F53049F-AB55-4229-BF78-60684B968072}" srcOrd="1" destOrd="0" parTransId="{F76D44C8-6237-4738-87B5-988ED65444E3}" sibTransId="{65006B0B-FE39-4C17-ADE2-1AE700F22ADF}"/>
    <dgm:cxn modelId="{FA626491-CB04-482A-AD1C-67531839BBD6}" type="presOf" srcId="{DFDAAA8D-233D-4FF4-906E-7A6A30F9530C}" destId="{8D1CA7A5-2510-4F1F-BB48-F07BBFC0429A}" srcOrd="0" destOrd="0" presId="urn:microsoft.com/office/officeart/2005/8/layout/radial1"/>
    <dgm:cxn modelId="{9004B194-5A5B-44F4-84D5-B166D023635E}" srcId="{04B6167C-9F61-4FD4-9A0E-2A01895EECE6}" destId="{DFDAAA8D-233D-4FF4-906E-7A6A30F9530C}" srcOrd="0" destOrd="0" parTransId="{EC8F9325-2ED6-40DA-BCF3-5B0B492B45A5}" sibTransId="{B5FB5DBF-CA89-479B-A0AF-4212B76F40EC}"/>
    <dgm:cxn modelId="{F9FE6996-17FB-4FFE-B4EC-D419B39F9044}" srcId="{DFDAAA8D-233D-4FF4-906E-7A6A30F9530C}" destId="{66BA975C-E4CD-4EC6-81A9-25740CA27F5E}" srcOrd="0" destOrd="0" parTransId="{9206903E-4732-4433-AF61-985671791C6A}" sibTransId="{F726C9A7-9E8E-42DA-99B3-732B23E3071D}"/>
    <dgm:cxn modelId="{C050A39C-814C-4B78-A215-9B469477415D}" type="presOf" srcId="{7089BC25-1BCA-48C6-B750-98CEA8046E5C}" destId="{0EE75EDA-F65D-45CF-8399-3CABD9A5D385}" srcOrd="0" destOrd="0" presId="urn:microsoft.com/office/officeart/2005/8/layout/radial1"/>
    <dgm:cxn modelId="{9BA172A0-DC80-48FD-9664-59FBAE4114F4}" type="presOf" srcId="{641065C4-9772-45B8-8C08-6EF20F9D2144}" destId="{916EFF54-0E02-4A98-9732-675C4E4D5994}" srcOrd="0" destOrd="0" presId="urn:microsoft.com/office/officeart/2005/8/layout/radial1"/>
    <dgm:cxn modelId="{83BFF8AA-2BE2-477C-BCAD-BFF5B1567CEB}" type="presOf" srcId="{7089BC25-1BCA-48C6-B750-98CEA8046E5C}" destId="{D94D8C59-2089-4849-B8C8-8AF9F7C8AF6B}" srcOrd="1" destOrd="0" presId="urn:microsoft.com/office/officeart/2005/8/layout/radial1"/>
    <dgm:cxn modelId="{075788AE-63F6-4E34-AD97-89A5255DCC97}" type="presOf" srcId="{869B50FD-8332-45B2-9FDB-4E705C2A56E9}" destId="{78520351-6B78-484C-8835-A23A74BD9F9E}" srcOrd="0" destOrd="0" presId="urn:microsoft.com/office/officeart/2005/8/layout/radial1"/>
    <dgm:cxn modelId="{90B0E5B6-D354-4820-B7DD-EDCD96F0BE27}" type="presOf" srcId="{61C32162-8574-4873-8E9A-7D434DC1D800}" destId="{9B106F21-63C9-431C-B1EA-8FD762697244}" srcOrd="1" destOrd="0" presId="urn:microsoft.com/office/officeart/2005/8/layout/radial1"/>
    <dgm:cxn modelId="{248A0BB8-DFA0-4F79-AA0E-3665464B4A6B}" type="presOf" srcId="{F76D44C8-6237-4738-87B5-988ED65444E3}" destId="{67A6C5A5-F521-4463-BFF9-3FB1D0C01987}" srcOrd="0" destOrd="0" presId="urn:microsoft.com/office/officeart/2005/8/layout/radial1"/>
    <dgm:cxn modelId="{B360F0B8-0661-417C-A0A3-E16F1C3B6018}" srcId="{DFDAAA8D-233D-4FF4-906E-7A6A30F9530C}" destId="{1B8FBA97-8CD1-47B0-A177-E6372CCCE4F8}" srcOrd="7" destOrd="0" parTransId="{89C01052-F7C0-477A-BBC7-DA982D2490F2}" sibTransId="{46CC1575-BC85-4EC4-BA90-C523128272FE}"/>
    <dgm:cxn modelId="{B8FD67BC-04ED-47DA-89BA-D62FDBAB397B}" type="presOf" srcId="{66BA975C-E4CD-4EC6-81A9-25740CA27F5E}" destId="{B0A4DA96-6F18-4357-9794-F62671BF42E6}" srcOrd="0" destOrd="0" presId="urn:microsoft.com/office/officeart/2005/8/layout/radial1"/>
    <dgm:cxn modelId="{813DD3C0-0D72-4CDF-8E7D-8F0BE4B4B468}" type="presOf" srcId="{6E872DBB-5621-4310-859C-9ED8A8AEEBCD}" destId="{4591EAE8-F3AC-440D-99CB-400A63528A6E}" srcOrd="1" destOrd="0" presId="urn:microsoft.com/office/officeart/2005/8/layout/radial1"/>
    <dgm:cxn modelId="{BC310DC9-EDC3-41A6-B4AF-4BD12BBF9778}" type="presOf" srcId="{6E872DBB-5621-4310-859C-9ED8A8AEEBCD}" destId="{D2699B1F-9206-445F-9030-7415484F823F}" srcOrd="0" destOrd="0" presId="urn:microsoft.com/office/officeart/2005/8/layout/radial1"/>
    <dgm:cxn modelId="{FEFDF9CB-3946-495F-9ABC-283313739D66}" type="presOf" srcId="{B35DBCE7-E5D4-484D-A571-61DD1E115966}" destId="{AB3C9A49-0A72-4F73-8713-7D78F07BC305}" srcOrd="0" destOrd="0" presId="urn:microsoft.com/office/officeart/2005/8/layout/radial1"/>
    <dgm:cxn modelId="{3D7E62CC-DC7F-42FA-8EAB-944B6F8C3705}" srcId="{DFDAAA8D-233D-4FF4-906E-7A6A30F9530C}" destId="{36E2E169-B637-4D4E-BD01-FB1B68695932}" srcOrd="5" destOrd="0" parTransId="{6E872DBB-5621-4310-859C-9ED8A8AEEBCD}" sibTransId="{4037016E-35CC-48F5-A87B-EF53BD2301DF}"/>
    <dgm:cxn modelId="{DC2146D6-A08D-4ED6-AC3E-2A0DBAAE4E12}" type="presOf" srcId="{0EAF0768-80F6-4F9D-915B-0CB13F1E0B73}" destId="{BD1F4360-157E-4886-AAD2-A13987B572EB}" srcOrd="0" destOrd="0" presId="urn:microsoft.com/office/officeart/2005/8/layout/radial1"/>
    <dgm:cxn modelId="{0948B1E2-804D-43C5-AB59-3C596FDB39E0}" type="presOf" srcId="{F76D44C8-6237-4738-87B5-988ED65444E3}" destId="{F2A18309-62F5-489B-96E9-A2082DB6D8AB}" srcOrd="1" destOrd="0" presId="urn:microsoft.com/office/officeart/2005/8/layout/radial1"/>
    <dgm:cxn modelId="{14638CE6-7B31-4885-911A-BED05A42C3D8}" type="presOf" srcId="{2F53049F-AB55-4229-BF78-60684B968072}" destId="{F1D6EA19-1017-44F9-945E-7C31A4C4DEB9}" srcOrd="0" destOrd="0" presId="urn:microsoft.com/office/officeart/2005/8/layout/radial1"/>
    <dgm:cxn modelId="{0C1CD3E9-DA86-44E9-8FE4-51600D7EDCD5}" type="presOf" srcId="{89C01052-F7C0-477A-BBC7-DA982D2490F2}" destId="{53FF7EB6-6F44-4785-91AE-7E206030082C}" srcOrd="1" destOrd="0" presId="urn:microsoft.com/office/officeart/2005/8/layout/radial1"/>
    <dgm:cxn modelId="{813B90F0-6D96-46CF-BBA6-5022E4DEF867}" type="presOf" srcId="{04B6167C-9F61-4FD4-9A0E-2A01895EECE6}" destId="{6F33061D-D150-4C9F-B407-7A5B6E5DA944}" srcOrd="0" destOrd="0" presId="urn:microsoft.com/office/officeart/2005/8/layout/radial1"/>
    <dgm:cxn modelId="{C4E13CF6-65D2-4DF1-812D-8BE45608F2F5}" type="presOf" srcId="{61C32162-8574-4873-8E9A-7D434DC1D800}" destId="{4A4E3788-267A-46B2-A2BD-D9B66ED06E7A}" srcOrd="0" destOrd="0" presId="urn:microsoft.com/office/officeart/2005/8/layout/radial1"/>
    <dgm:cxn modelId="{279793FF-ACC1-42CC-ACEC-282C5835E466}" type="presOf" srcId="{532F7075-76A4-47F6-8891-BCA43E560FBB}" destId="{91B2FA7D-93BC-4525-BDED-969433FA4A19}" srcOrd="1" destOrd="0" presId="urn:microsoft.com/office/officeart/2005/8/layout/radial1"/>
    <dgm:cxn modelId="{FB09B37E-C0E6-48BA-A5F9-C8372835187C}" type="presParOf" srcId="{6F33061D-D150-4C9F-B407-7A5B6E5DA944}" destId="{8D1CA7A5-2510-4F1F-BB48-F07BBFC0429A}" srcOrd="0" destOrd="0" presId="urn:microsoft.com/office/officeart/2005/8/layout/radial1"/>
    <dgm:cxn modelId="{EBC6081A-8D33-4971-AD4D-D7F06533A624}" type="presParOf" srcId="{6F33061D-D150-4C9F-B407-7A5B6E5DA944}" destId="{93B90D47-C999-4464-9EE2-9C28DFFBA8B0}" srcOrd="1" destOrd="0" presId="urn:microsoft.com/office/officeart/2005/8/layout/radial1"/>
    <dgm:cxn modelId="{708B83EE-C535-44EF-8B07-ACD86EDBA4FA}" type="presParOf" srcId="{93B90D47-C999-4464-9EE2-9C28DFFBA8B0}" destId="{54BD5E13-A15C-4340-9B8C-1E13DA46B91D}" srcOrd="0" destOrd="0" presId="urn:microsoft.com/office/officeart/2005/8/layout/radial1"/>
    <dgm:cxn modelId="{A93468A9-ADCC-4940-963A-FFD8A6B5497E}" type="presParOf" srcId="{6F33061D-D150-4C9F-B407-7A5B6E5DA944}" destId="{B0A4DA96-6F18-4357-9794-F62671BF42E6}" srcOrd="2" destOrd="0" presId="urn:microsoft.com/office/officeart/2005/8/layout/radial1"/>
    <dgm:cxn modelId="{C5F80B47-53F6-4404-8157-919062EE61B6}" type="presParOf" srcId="{6F33061D-D150-4C9F-B407-7A5B6E5DA944}" destId="{67A6C5A5-F521-4463-BFF9-3FB1D0C01987}" srcOrd="3" destOrd="0" presId="urn:microsoft.com/office/officeart/2005/8/layout/radial1"/>
    <dgm:cxn modelId="{815725B1-023A-4DCB-AD87-4D9DDCC634DB}" type="presParOf" srcId="{67A6C5A5-F521-4463-BFF9-3FB1D0C01987}" destId="{F2A18309-62F5-489B-96E9-A2082DB6D8AB}" srcOrd="0" destOrd="0" presId="urn:microsoft.com/office/officeart/2005/8/layout/radial1"/>
    <dgm:cxn modelId="{D5C2F54B-DEBD-4774-9207-84FE201EA791}" type="presParOf" srcId="{6F33061D-D150-4C9F-B407-7A5B6E5DA944}" destId="{F1D6EA19-1017-44F9-945E-7C31A4C4DEB9}" srcOrd="4" destOrd="0" presId="urn:microsoft.com/office/officeart/2005/8/layout/radial1"/>
    <dgm:cxn modelId="{684EBB95-3266-4D56-9B1E-9D915D809725}" type="presParOf" srcId="{6F33061D-D150-4C9F-B407-7A5B6E5DA944}" destId="{0EE75EDA-F65D-45CF-8399-3CABD9A5D385}" srcOrd="5" destOrd="0" presId="urn:microsoft.com/office/officeart/2005/8/layout/radial1"/>
    <dgm:cxn modelId="{9F605A84-DE67-4AA3-B719-228E37134B1D}" type="presParOf" srcId="{0EE75EDA-F65D-45CF-8399-3CABD9A5D385}" destId="{D94D8C59-2089-4849-B8C8-8AF9F7C8AF6B}" srcOrd="0" destOrd="0" presId="urn:microsoft.com/office/officeart/2005/8/layout/radial1"/>
    <dgm:cxn modelId="{643CF36C-909B-43FD-BAEF-5A499909A353}" type="presParOf" srcId="{6F33061D-D150-4C9F-B407-7A5B6E5DA944}" destId="{916EFF54-0E02-4A98-9732-675C4E4D5994}" srcOrd="6" destOrd="0" presId="urn:microsoft.com/office/officeart/2005/8/layout/radial1"/>
    <dgm:cxn modelId="{4FE578A3-945E-4D0B-9E5F-C5AB3B337BF7}" type="presParOf" srcId="{6F33061D-D150-4C9F-B407-7A5B6E5DA944}" destId="{E1231A50-D994-4B28-AB6F-31A03734AE31}" srcOrd="7" destOrd="0" presId="urn:microsoft.com/office/officeart/2005/8/layout/radial1"/>
    <dgm:cxn modelId="{2A1F5796-C805-47C4-A7C4-F5EF48D305E8}" type="presParOf" srcId="{E1231A50-D994-4B28-AB6F-31A03734AE31}" destId="{BA77640F-11B6-4564-BA28-891111BC3BBD}" srcOrd="0" destOrd="0" presId="urn:microsoft.com/office/officeart/2005/8/layout/radial1"/>
    <dgm:cxn modelId="{8ABC68F2-C71B-46C7-97D6-582123F227D6}" type="presParOf" srcId="{6F33061D-D150-4C9F-B407-7A5B6E5DA944}" destId="{BD1F4360-157E-4886-AAD2-A13987B572EB}" srcOrd="8" destOrd="0" presId="urn:microsoft.com/office/officeart/2005/8/layout/radial1"/>
    <dgm:cxn modelId="{C9C6B856-983F-46B1-931F-D2C8D9E8CDD0}" type="presParOf" srcId="{6F33061D-D150-4C9F-B407-7A5B6E5DA944}" destId="{3102B320-368C-4FB9-AEB0-FEC010BA0BF7}" srcOrd="9" destOrd="0" presId="urn:microsoft.com/office/officeart/2005/8/layout/radial1"/>
    <dgm:cxn modelId="{14D39717-F3D0-4396-8F5B-377535BD76D0}" type="presParOf" srcId="{3102B320-368C-4FB9-AEB0-FEC010BA0BF7}" destId="{91B2FA7D-93BC-4525-BDED-969433FA4A19}" srcOrd="0" destOrd="0" presId="urn:microsoft.com/office/officeart/2005/8/layout/radial1"/>
    <dgm:cxn modelId="{9576EC87-5850-45F7-B14D-BC745C4FE7A5}" type="presParOf" srcId="{6F33061D-D150-4C9F-B407-7A5B6E5DA944}" destId="{6D45E613-B8E7-46F9-BBBB-D17EDD33AC68}" srcOrd="10" destOrd="0" presId="urn:microsoft.com/office/officeart/2005/8/layout/radial1"/>
    <dgm:cxn modelId="{1AFAB94E-37E3-42BD-8AC7-52F376D3177C}" type="presParOf" srcId="{6F33061D-D150-4C9F-B407-7A5B6E5DA944}" destId="{D2699B1F-9206-445F-9030-7415484F823F}" srcOrd="11" destOrd="0" presId="urn:microsoft.com/office/officeart/2005/8/layout/radial1"/>
    <dgm:cxn modelId="{79970F18-D114-441C-81F7-BDC078B3B51B}" type="presParOf" srcId="{D2699B1F-9206-445F-9030-7415484F823F}" destId="{4591EAE8-F3AC-440D-99CB-400A63528A6E}" srcOrd="0" destOrd="0" presId="urn:microsoft.com/office/officeart/2005/8/layout/radial1"/>
    <dgm:cxn modelId="{EE117D3C-9AB6-4B73-8F22-0558E7DB1EAA}" type="presParOf" srcId="{6F33061D-D150-4C9F-B407-7A5B6E5DA944}" destId="{2E569131-0BCD-40AF-832F-5AB10EF3B5D8}" srcOrd="12" destOrd="0" presId="urn:microsoft.com/office/officeart/2005/8/layout/radial1"/>
    <dgm:cxn modelId="{80EB71A4-AF1F-46BA-AE4C-ABBDF3893D0A}" type="presParOf" srcId="{6F33061D-D150-4C9F-B407-7A5B6E5DA944}" destId="{AB3C9A49-0A72-4F73-8713-7D78F07BC305}" srcOrd="13" destOrd="0" presId="urn:microsoft.com/office/officeart/2005/8/layout/radial1"/>
    <dgm:cxn modelId="{5B8FB995-AEB7-4612-8A81-87EC0DDA9512}" type="presParOf" srcId="{AB3C9A49-0A72-4F73-8713-7D78F07BC305}" destId="{1C793763-9F91-467E-9A0A-051CAF8931AF}" srcOrd="0" destOrd="0" presId="urn:microsoft.com/office/officeart/2005/8/layout/radial1"/>
    <dgm:cxn modelId="{8FE8FDB8-CFA2-45C4-AD24-1B39BB6C13D6}" type="presParOf" srcId="{6F33061D-D150-4C9F-B407-7A5B6E5DA944}" destId="{78520351-6B78-484C-8835-A23A74BD9F9E}" srcOrd="14" destOrd="0" presId="urn:microsoft.com/office/officeart/2005/8/layout/radial1"/>
    <dgm:cxn modelId="{4C17698E-C50D-4F12-82AB-4E0B02101BB1}" type="presParOf" srcId="{6F33061D-D150-4C9F-B407-7A5B6E5DA944}" destId="{42DAF4DD-D655-4E4F-AEB2-A1875403C5B5}" srcOrd="15" destOrd="0" presId="urn:microsoft.com/office/officeart/2005/8/layout/radial1"/>
    <dgm:cxn modelId="{833051DD-0C39-43D6-94D7-A1016F1384B3}" type="presParOf" srcId="{42DAF4DD-D655-4E4F-AEB2-A1875403C5B5}" destId="{53FF7EB6-6F44-4785-91AE-7E206030082C}" srcOrd="0" destOrd="0" presId="urn:microsoft.com/office/officeart/2005/8/layout/radial1"/>
    <dgm:cxn modelId="{CDE6441C-731C-4DF0-AE6E-EC0AEF719551}" type="presParOf" srcId="{6F33061D-D150-4C9F-B407-7A5B6E5DA944}" destId="{0BA34781-D832-4C69-83FB-03500C7EB4A3}" srcOrd="16" destOrd="0" presId="urn:microsoft.com/office/officeart/2005/8/layout/radial1"/>
    <dgm:cxn modelId="{8179C180-7329-41AA-8654-78F9F672A6CC}" type="presParOf" srcId="{6F33061D-D150-4C9F-B407-7A5B6E5DA944}" destId="{4A4E3788-267A-46B2-A2BD-D9B66ED06E7A}" srcOrd="17" destOrd="0" presId="urn:microsoft.com/office/officeart/2005/8/layout/radial1"/>
    <dgm:cxn modelId="{AC88733D-93E1-4C4B-8FAD-9BA237E05146}" type="presParOf" srcId="{4A4E3788-267A-46B2-A2BD-D9B66ED06E7A}" destId="{9B106F21-63C9-431C-B1EA-8FD762697244}" srcOrd="0" destOrd="0" presId="urn:microsoft.com/office/officeart/2005/8/layout/radial1"/>
    <dgm:cxn modelId="{A73E7D59-B61A-433C-B1BA-1FF59B53AD5D}" type="presParOf" srcId="{6F33061D-D150-4C9F-B407-7A5B6E5DA944}" destId="{D3241928-4031-4FD4-8FF9-C6EB1180CCE3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CA7A5-2510-4F1F-BB48-F07BBFC0429A}">
      <dsp:nvSpPr>
        <dsp:cNvPr id="0" name=""/>
        <dsp:cNvSpPr/>
      </dsp:nvSpPr>
      <dsp:spPr>
        <a:xfrm>
          <a:off x="3586548" y="1835137"/>
          <a:ext cx="954902" cy="9549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500" kern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বায়ু দূষণের কারণ সমূহ </a:t>
          </a:r>
          <a:endParaRPr lang="en-US" sz="1500" kern="1200" dirty="0"/>
        </a:p>
      </dsp:txBody>
      <dsp:txXfrm>
        <a:off x="3726390" y="1974979"/>
        <a:ext cx="675218" cy="675218"/>
      </dsp:txXfrm>
    </dsp:sp>
    <dsp:sp modelId="{93B90D47-C999-4464-9EE2-9C28DFFBA8B0}">
      <dsp:nvSpPr>
        <dsp:cNvPr id="0" name=""/>
        <dsp:cNvSpPr/>
      </dsp:nvSpPr>
      <dsp:spPr>
        <a:xfrm rot="16200000">
          <a:off x="3632462" y="1393026"/>
          <a:ext cx="863075" cy="21146"/>
        </a:xfrm>
        <a:custGeom>
          <a:avLst/>
          <a:gdLst/>
          <a:ahLst/>
          <a:cxnLst/>
          <a:rect l="0" t="0" r="0" b="0"/>
          <a:pathLst>
            <a:path>
              <a:moveTo>
                <a:pt x="0" y="10573"/>
              </a:moveTo>
              <a:lnTo>
                <a:pt x="863075" y="105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42423" y="1382022"/>
        <a:ext cx="43153" cy="43153"/>
      </dsp:txXfrm>
    </dsp:sp>
    <dsp:sp modelId="{B0A4DA96-6F18-4357-9794-F62671BF42E6}">
      <dsp:nvSpPr>
        <dsp:cNvPr id="0" name=""/>
        <dsp:cNvSpPr/>
      </dsp:nvSpPr>
      <dsp:spPr>
        <a:xfrm>
          <a:off x="3586548" y="17158"/>
          <a:ext cx="954902" cy="9549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500" b="1" kern="1200">
              <a:latin typeface="NikoshBAN" pitchFamily="2" charset="0"/>
              <a:cs typeface="NikoshBAN" pitchFamily="2" charset="0"/>
            </a:rPr>
            <a:t>কল কারখানার ধোঁয়া</a:t>
          </a:r>
          <a:endParaRPr lang="en-US" sz="1500" kern="1200" dirty="0"/>
        </a:p>
      </dsp:txBody>
      <dsp:txXfrm>
        <a:off x="3726390" y="157000"/>
        <a:ext cx="675218" cy="675218"/>
      </dsp:txXfrm>
    </dsp:sp>
    <dsp:sp modelId="{67A6C5A5-F521-4463-BFF9-3FB1D0C01987}">
      <dsp:nvSpPr>
        <dsp:cNvPr id="0" name=""/>
        <dsp:cNvSpPr/>
      </dsp:nvSpPr>
      <dsp:spPr>
        <a:xfrm rot="18600000">
          <a:off x="4216749" y="1605689"/>
          <a:ext cx="863075" cy="21146"/>
        </a:xfrm>
        <a:custGeom>
          <a:avLst/>
          <a:gdLst/>
          <a:ahLst/>
          <a:cxnLst/>
          <a:rect l="0" t="0" r="0" b="0"/>
          <a:pathLst>
            <a:path>
              <a:moveTo>
                <a:pt x="0" y="10573"/>
              </a:moveTo>
              <a:lnTo>
                <a:pt x="863075" y="105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26710" y="1594685"/>
        <a:ext cx="43153" cy="43153"/>
      </dsp:txXfrm>
    </dsp:sp>
    <dsp:sp modelId="{F1D6EA19-1017-44F9-945E-7C31A4C4DEB9}">
      <dsp:nvSpPr>
        <dsp:cNvPr id="0" name=""/>
        <dsp:cNvSpPr/>
      </dsp:nvSpPr>
      <dsp:spPr>
        <a:xfrm>
          <a:off x="4755122" y="442485"/>
          <a:ext cx="954902" cy="9549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500" b="1" kern="1200">
              <a:latin typeface="NikoshBAN" pitchFamily="2" charset="0"/>
              <a:cs typeface="NikoshBAN" pitchFamily="2" charset="0"/>
            </a:rPr>
            <a:t>অতিরিক্ত জনসংখা </a:t>
          </a:r>
          <a:endParaRPr lang="en-US" sz="1500" b="1" kern="1200" dirty="0">
            <a:latin typeface="NikoshBAN" pitchFamily="2" charset="0"/>
            <a:cs typeface="NikoshBAN" pitchFamily="2" charset="0"/>
          </a:endParaRPr>
        </a:p>
      </dsp:txBody>
      <dsp:txXfrm>
        <a:off x="4894964" y="582327"/>
        <a:ext cx="675218" cy="675218"/>
      </dsp:txXfrm>
    </dsp:sp>
    <dsp:sp modelId="{0EE75EDA-F65D-45CF-8399-3CABD9A5D385}">
      <dsp:nvSpPr>
        <dsp:cNvPr id="0" name=""/>
        <dsp:cNvSpPr/>
      </dsp:nvSpPr>
      <dsp:spPr>
        <a:xfrm rot="21000000">
          <a:off x="4527641" y="2144170"/>
          <a:ext cx="863075" cy="21146"/>
        </a:xfrm>
        <a:custGeom>
          <a:avLst/>
          <a:gdLst/>
          <a:ahLst/>
          <a:cxnLst/>
          <a:rect l="0" t="0" r="0" b="0"/>
          <a:pathLst>
            <a:path>
              <a:moveTo>
                <a:pt x="0" y="10573"/>
              </a:moveTo>
              <a:lnTo>
                <a:pt x="863075" y="105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37602" y="2133167"/>
        <a:ext cx="43153" cy="43153"/>
      </dsp:txXfrm>
    </dsp:sp>
    <dsp:sp modelId="{916EFF54-0E02-4A98-9732-675C4E4D5994}">
      <dsp:nvSpPr>
        <dsp:cNvPr id="0" name=""/>
        <dsp:cNvSpPr/>
      </dsp:nvSpPr>
      <dsp:spPr>
        <a:xfrm>
          <a:off x="5376907" y="1519448"/>
          <a:ext cx="954902" cy="9549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500" b="1" kern="12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ধূলিকণা</a:t>
          </a:r>
          <a:endParaRPr lang="en-US" sz="1500" kern="1200"/>
        </a:p>
      </dsp:txBody>
      <dsp:txXfrm>
        <a:off x="5516749" y="1659290"/>
        <a:ext cx="675218" cy="675218"/>
      </dsp:txXfrm>
    </dsp:sp>
    <dsp:sp modelId="{E1231A50-D994-4B28-AB6F-31A03734AE31}">
      <dsp:nvSpPr>
        <dsp:cNvPr id="0" name=""/>
        <dsp:cNvSpPr/>
      </dsp:nvSpPr>
      <dsp:spPr>
        <a:xfrm rot="1800000">
          <a:off x="4419670" y="2756509"/>
          <a:ext cx="863075" cy="21146"/>
        </a:xfrm>
        <a:custGeom>
          <a:avLst/>
          <a:gdLst/>
          <a:ahLst/>
          <a:cxnLst/>
          <a:rect l="0" t="0" r="0" b="0"/>
          <a:pathLst>
            <a:path>
              <a:moveTo>
                <a:pt x="0" y="10573"/>
              </a:moveTo>
              <a:lnTo>
                <a:pt x="863075" y="105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29630" y="2745506"/>
        <a:ext cx="43153" cy="43153"/>
      </dsp:txXfrm>
    </dsp:sp>
    <dsp:sp modelId="{BD1F4360-157E-4886-AAD2-A13987B572EB}">
      <dsp:nvSpPr>
        <dsp:cNvPr id="0" name=""/>
        <dsp:cNvSpPr/>
      </dsp:nvSpPr>
      <dsp:spPr>
        <a:xfrm>
          <a:off x="5160963" y="2744126"/>
          <a:ext cx="954902" cy="9549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500" b="1" kern="1200">
              <a:latin typeface="NikoshBAN" pitchFamily="2" charset="0"/>
              <a:cs typeface="NikoshBAN" pitchFamily="2" charset="0"/>
            </a:rPr>
            <a:t>দূষিত গ্যাস </a:t>
          </a:r>
          <a:endParaRPr lang="en-US" sz="1500" b="1" kern="1200" dirty="0">
            <a:latin typeface="NikoshBAN" pitchFamily="2" charset="0"/>
            <a:cs typeface="NikoshBAN" pitchFamily="2" charset="0"/>
          </a:endParaRPr>
        </a:p>
      </dsp:txBody>
      <dsp:txXfrm>
        <a:off x="5300805" y="2883968"/>
        <a:ext cx="675218" cy="675218"/>
      </dsp:txXfrm>
    </dsp:sp>
    <dsp:sp modelId="{3102B320-368C-4FB9-AEB0-FEC010BA0BF7}">
      <dsp:nvSpPr>
        <dsp:cNvPr id="0" name=""/>
        <dsp:cNvSpPr/>
      </dsp:nvSpPr>
      <dsp:spPr>
        <a:xfrm rot="4200000">
          <a:off x="3943354" y="3156185"/>
          <a:ext cx="863075" cy="21146"/>
        </a:xfrm>
        <a:custGeom>
          <a:avLst/>
          <a:gdLst/>
          <a:ahLst/>
          <a:cxnLst/>
          <a:rect l="0" t="0" r="0" b="0"/>
          <a:pathLst>
            <a:path>
              <a:moveTo>
                <a:pt x="0" y="10573"/>
              </a:moveTo>
              <a:lnTo>
                <a:pt x="863075" y="105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53315" y="3145182"/>
        <a:ext cx="43153" cy="43153"/>
      </dsp:txXfrm>
    </dsp:sp>
    <dsp:sp modelId="{6D45E613-B8E7-46F9-BBBB-D17EDD33AC68}">
      <dsp:nvSpPr>
        <dsp:cNvPr id="0" name=""/>
        <dsp:cNvSpPr/>
      </dsp:nvSpPr>
      <dsp:spPr>
        <a:xfrm>
          <a:off x="4208333" y="3543478"/>
          <a:ext cx="954902" cy="9549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500" kern="12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আগুন পোহানো </a:t>
          </a:r>
          <a:endParaRPr lang="en-US" sz="1500" kern="120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48175" y="3683320"/>
        <a:ext cx="675218" cy="675218"/>
      </dsp:txXfrm>
    </dsp:sp>
    <dsp:sp modelId="{D2699B1F-9206-445F-9030-7415484F823F}">
      <dsp:nvSpPr>
        <dsp:cNvPr id="0" name=""/>
        <dsp:cNvSpPr/>
      </dsp:nvSpPr>
      <dsp:spPr>
        <a:xfrm rot="6600000">
          <a:off x="3321569" y="3156185"/>
          <a:ext cx="863075" cy="21146"/>
        </a:xfrm>
        <a:custGeom>
          <a:avLst/>
          <a:gdLst/>
          <a:ahLst/>
          <a:cxnLst/>
          <a:rect l="0" t="0" r="0" b="0"/>
          <a:pathLst>
            <a:path>
              <a:moveTo>
                <a:pt x="0" y="10573"/>
              </a:moveTo>
              <a:lnTo>
                <a:pt x="863075" y="105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731530" y="3145182"/>
        <a:ext cx="43153" cy="43153"/>
      </dsp:txXfrm>
    </dsp:sp>
    <dsp:sp modelId="{2E569131-0BCD-40AF-832F-5AB10EF3B5D8}">
      <dsp:nvSpPr>
        <dsp:cNvPr id="0" name=""/>
        <dsp:cNvSpPr/>
      </dsp:nvSpPr>
      <dsp:spPr>
        <a:xfrm>
          <a:off x="2964763" y="3543478"/>
          <a:ext cx="954902" cy="9549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500" b="1" kern="1200">
              <a:latin typeface="NikoshBAN" pitchFamily="2" charset="0"/>
              <a:cs typeface="NikoshBAN" pitchFamily="2" charset="0"/>
            </a:rPr>
            <a:t>পঁচা দুর্গন্ধ  </a:t>
          </a:r>
          <a:endParaRPr lang="en-US" sz="1500" b="1" kern="1200" dirty="0">
            <a:latin typeface="NikoshBAN" pitchFamily="2" charset="0"/>
            <a:cs typeface="NikoshBAN" pitchFamily="2" charset="0"/>
          </a:endParaRPr>
        </a:p>
      </dsp:txBody>
      <dsp:txXfrm>
        <a:off x="3104605" y="3683320"/>
        <a:ext cx="675218" cy="675218"/>
      </dsp:txXfrm>
    </dsp:sp>
    <dsp:sp modelId="{AB3C9A49-0A72-4F73-8713-7D78F07BC305}">
      <dsp:nvSpPr>
        <dsp:cNvPr id="0" name=""/>
        <dsp:cNvSpPr/>
      </dsp:nvSpPr>
      <dsp:spPr>
        <a:xfrm rot="9000000">
          <a:off x="2845254" y="2756509"/>
          <a:ext cx="863075" cy="21146"/>
        </a:xfrm>
        <a:custGeom>
          <a:avLst/>
          <a:gdLst/>
          <a:ahLst/>
          <a:cxnLst/>
          <a:rect l="0" t="0" r="0" b="0"/>
          <a:pathLst>
            <a:path>
              <a:moveTo>
                <a:pt x="0" y="10573"/>
              </a:moveTo>
              <a:lnTo>
                <a:pt x="863075" y="105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255215" y="2745506"/>
        <a:ext cx="43153" cy="43153"/>
      </dsp:txXfrm>
    </dsp:sp>
    <dsp:sp modelId="{78520351-6B78-484C-8835-A23A74BD9F9E}">
      <dsp:nvSpPr>
        <dsp:cNvPr id="0" name=""/>
        <dsp:cNvSpPr/>
      </dsp:nvSpPr>
      <dsp:spPr>
        <a:xfrm>
          <a:off x="2012133" y="2744126"/>
          <a:ext cx="954902" cy="9549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500" b="1" kern="1200">
              <a:latin typeface="NikoshBAN" pitchFamily="2" charset="0"/>
              <a:cs typeface="NikoshBAN" pitchFamily="2" charset="0"/>
            </a:rPr>
            <a:t>গাড়ির ধোঁয়া</a:t>
          </a:r>
          <a:endParaRPr lang="en-US" sz="1500" b="1" kern="1200" dirty="0">
            <a:latin typeface="NikoshBAN" pitchFamily="2" charset="0"/>
            <a:cs typeface="NikoshBAN" pitchFamily="2" charset="0"/>
          </a:endParaRPr>
        </a:p>
      </dsp:txBody>
      <dsp:txXfrm>
        <a:off x="2151975" y="2883968"/>
        <a:ext cx="675218" cy="675218"/>
      </dsp:txXfrm>
    </dsp:sp>
    <dsp:sp modelId="{42DAF4DD-D655-4E4F-AEB2-A1875403C5B5}">
      <dsp:nvSpPr>
        <dsp:cNvPr id="0" name=""/>
        <dsp:cNvSpPr/>
      </dsp:nvSpPr>
      <dsp:spPr>
        <a:xfrm rot="11400000">
          <a:off x="2737282" y="2144170"/>
          <a:ext cx="863075" cy="21146"/>
        </a:xfrm>
        <a:custGeom>
          <a:avLst/>
          <a:gdLst/>
          <a:ahLst/>
          <a:cxnLst/>
          <a:rect l="0" t="0" r="0" b="0"/>
          <a:pathLst>
            <a:path>
              <a:moveTo>
                <a:pt x="0" y="10573"/>
              </a:moveTo>
              <a:lnTo>
                <a:pt x="863075" y="105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147243" y="2133167"/>
        <a:ext cx="43153" cy="43153"/>
      </dsp:txXfrm>
    </dsp:sp>
    <dsp:sp modelId="{0BA34781-D832-4C69-83FB-03500C7EB4A3}">
      <dsp:nvSpPr>
        <dsp:cNvPr id="0" name=""/>
        <dsp:cNvSpPr/>
      </dsp:nvSpPr>
      <dsp:spPr>
        <a:xfrm>
          <a:off x="1796189" y="1519448"/>
          <a:ext cx="954902" cy="9549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500" kern="12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ইট ভাটার ধোঁয়া</a:t>
          </a:r>
          <a:endParaRPr lang="en-US" sz="1500" kern="120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36031" y="1659290"/>
        <a:ext cx="675218" cy="675218"/>
      </dsp:txXfrm>
    </dsp:sp>
    <dsp:sp modelId="{4A4E3788-267A-46B2-A2BD-D9B66ED06E7A}">
      <dsp:nvSpPr>
        <dsp:cNvPr id="0" name=""/>
        <dsp:cNvSpPr/>
      </dsp:nvSpPr>
      <dsp:spPr>
        <a:xfrm rot="13800000">
          <a:off x="3048175" y="1605689"/>
          <a:ext cx="863075" cy="21146"/>
        </a:xfrm>
        <a:custGeom>
          <a:avLst/>
          <a:gdLst/>
          <a:ahLst/>
          <a:cxnLst/>
          <a:rect l="0" t="0" r="0" b="0"/>
          <a:pathLst>
            <a:path>
              <a:moveTo>
                <a:pt x="0" y="10573"/>
              </a:moveTo>
              <a:lnTo>
                <a:pt x="863075" y="105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458136" y="1594685"/>
        <a:ext cx="43153" cy="43153"/>
      </dsp:txXfrm>
    </dsp:sp>
    <dsp:sp modelId="{D3241928-4031-4FD4-8FF9-C6EB1180CCE3}">
      <dsp:nvSpPr>
        <dsp:cNvPr id="0" name=""/>
        <dsp:cNvSpPr/>
      </dsp:nvSpPr>
      <dsp:spPr>
        <a:xfrm>
          <a:off x="2417974" y="442485"/>
          <a:ext cx="954902" cy="9549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500" kern="12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কয়লা পোড়ানোর ধোঁয়া</a:t>
          </a:r>
          <a:endParaRPr lang="en-US" sz="1500" kern="1200" dirty="0"/>
        </a:p>
      </dsp:txBody>
      <dsp:txXfrm>
        <a:off x="2557816" y="582327"/>
        <a:ext cx="675218" cy="675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09B1C-29C4-493B-A3BA-406A958DDE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4C341-77DE-4257-9899-0C671932E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FC000-9EE3-4D2E-9E2D-4677737D7B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9AF55-B03E-497E-B46F-464308A67E3A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5611C-2302-49A0-A673-D00064FA3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EBBD4-7690-422F-8A04-907B4215D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AC3CC-DBDF-4199-9611-BA693DC1A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18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E80B3-AB48-4FC9-8821-6A0C3104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A261B-1DE2-4EDE-AE55-84DD4808F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A0638-6325-4495-86CD-F27D8C1B27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9AF55-B03E-497E-B46F-464308A67E3A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719D9-403B-4ACF-B1C1-ADB293AFC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1A0D0-5EF5-495C-A679-63E4F61D4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AC3CC-DBDF-4199-9611-BA693DC1A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5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1E599A-6EE8-4973-BD7A-E404983A68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5CD732-AA94-49EA-BAF7-956FB455B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DAA43-6C98-4EB5-B5CF-C62AF071A8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9AF55-B03E-497E-B46F-464308A67E3A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1765D-96AF-42A0-BC01-A69766946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BEC5E-C3D5-4A5D-9593-507F7C7B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AC3CC-DBDF-4199-9611-BA693DC1A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39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36AC-C20F-4A53-9F86-6ED232415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E0E17-F047-4E2B-93C0-B4B68D57F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5A102-E96F-4624-A1E3-050B52C2F4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9AF55-B03E-497E-B46F-464308A67E3A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FAC51-5B9B-4BBA-B6E8-0C062896B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0F775-C34F-4495-8D6C-969AFB4F1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AC3CC-DBDF-4199-9611-BA693DC1A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1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BF264-3346-450D-AA22-8C90B94EF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0BC35-4CD2-471B-8398-FCC95094C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FDA9E-39BE-467A-87AA-C17C546EAD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9AF55-B03E-497E-B46F-464308A67E3A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B3A11-B54E-45A5-BABA-4FA20716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7A463-2B70-4085-9F70-4D4606373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AC3CC-DBDF-4199-9611-BA693DC1A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7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BD650-5239-4670-AA9A-664E29946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5EC69-6659-4115-B4D1-EBA44BCB0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5D3BF5-CE9E-4B87-836F-D77C9E90F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4EF4F-FFD1-417F-B5F3-A3355651C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9AF55-B03E-497E-B46F-464308A67E3A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C0817-10D7-4BD1-AB99-A6814FE0F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0D0BDD-87B9-44A9-A49F-82212BF91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AC3CC-DBDF-4199-9611-BA693DC1A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33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73F2C-7C45-45A6-B1EF-CA02AAA58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EF600-A592-4872-9C80-8C7787C4C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FF2E72-2661-4B78-A768-41AB4852E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BD12DE-FFBC-4243-AD46-CAF46B6A44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047114-505F-45E0-BA6A-6E2771E969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038CF1-84A8-4B2D-969A-A32274997B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9AF55-B03E-497E-B46F-464308A67E3A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5D3712-7D8D-4736-AD3E-8D7EE4ABF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0B4E80-13E0-467E-8A8E-FC19DA10C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AC3CC-DBDF-4199-9611-BA693DC1A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55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9FC3D-3E8D-4810-88C1-2B69E064A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408222-4FF9-416A-99ED-B96CA1CAA5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9AF55-B03E-497E-B46F-464308A67E3A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733335-60D6-4A94-A041-E28F1EF8E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BD95F9-258C-46F6-A2E4-5768A2D6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AC3CC-DBDF-4199-9611-BA693DC1A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0ED986-85E1-461F-826D-3D96D111E4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9AF55-B03E-497E-B46F-464308A67E3A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AA0824-555A-45B5-BD2F-C5906A0C2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BC543-DFF6-4398-A832-C3D4A2766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AC3CC-DBDF-4199-9611-BA693DC1A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31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B2A58-E6E8-42EA-B78C-C39044997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C8BEA-D1A3-4895-8483-CCB6AF47E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FDAEE3-4F9F-40C4-ADE4-6A10744C5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9818E2-477E-492C-BE00-429CFF8BC7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9AF55-B03E-497E-B46F-464308A67E3A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BE805-8A3E-4392-A8F6-37FC49C2A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FB558-CA52-4BA0-8F11-D49B63EB2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AC3CC-DBDF-4199-9611-BA693DC1A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86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D44E5-4AEE-4206-8310-581F74E19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125D20-528A-4CCB-A53B-3C7C42A59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7294A-E420-427B-9B26-490A76AAC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C5BDA-4480-453C-A084-70E1FEC766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9AF55-B03E-497E-B46F-464308A67E3A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5A773F-09A1-476B-AA95-E539C945D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907F5-9A7D-4EFD-88B4-A7FE439D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AC3CC-DBDF-4199-9611-BA693DC1A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5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41F85C-699C-4102-9CB3-58D85432B85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8E251B5-5915-45D2-8655-48D96B63AAB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286AEE8-3A0E-4373-88D9-81FDD2799B00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CA7327-3EFD-4086-9448-DC51E0EE49A1}"/>
                </a:ext>
              </a:extLst>
            </p:cNvPr>
            <p:cNvSpPr/>
            <p:nvPr userDrawn="1"/>
          </p:nvSpPr>
          <p:spPr>
            <a:xfrm>
              <a:off x="101601" y="116114"/>
              <a:ext cx="11988800" cy="6633029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15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8BDA6B-1D04-403D-9738-734BFFE5F6D4}"/>
              </a:ext>
            </a:extLst>
          </p:cNvPr>
          <p:cNvSpPr txBox="1"/>
          <p:nvPr/>
        </p:nvSpPr>
        <p:spPr>
          <a:xfrm>
            <a:off x="381001" y="488731"/>
            <a:ext cx="11429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 </a:t>
            </a:r>
            <a:endParaRPr lang="en-US" sz="60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617C8A-0CF3-40DE-8B70-1454C57C89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" r="2384"/>
          <a:stretch/>
        </p:blipFill>
        <p:spPr>
          <a:xfrm>
            <a:off x="2296511" y="1689060"/>
            <a:ext cx="7598979" cy="4288694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05691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AB9245-E5FD-4D22-BCF4-9EB50FCBE79B}"/>
              </a:ext>
            </a:extLst>
          </p:cNvPr>
          <p:cNvSpPr txBox="1"/>
          <p:nvPr/>
        </p:nvSpPr>
        <p:spPr>
          <a:xfrm>
            <a:off x="2635469" y="593082"/>
            <a:ext cx="6921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ছবিগুলো লক্ষ কর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4B0D71-5DF7-4035-BF01-F366720D58F6}"/>
              </a:ext>
            </a:extLst>
          </p:cNvPr>
          <p:cNvSpPr txBox="1"/>
          <p:nvPr/>
        </p:nvSpPr>
        <p:spPr>
          <a:xfrm>
            <a:off x="1945443" y="616868"/>
            <a:ext cx="837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অতিরিক্ত জনসংখা ,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ধূলিকণার মাধ্যমে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বায়ু দূষণ হচ্ছে।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A36A27-0DA6-4EB6-9832-6C01D51B9320}"/>
              </a:ext>
            </a:extLst>
          </p:cNvPr>
          <p:cNvSpPr txBox="1"/>
          <p:nvPr/>
        </p:nvSpPr>
        <p:spPr>
          <a:xfrm>
            <a:off x="7064150" y="4996041"/>
            <a:ext cx="3834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ধূলিকণা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68E71F-B9FD-4ACE-BA86-7D16DB205C7F}"/>
              </a:ext>
            </a:extLst>
          </p:cNvPr>
          <p:cNvSpPr txBox="1"/>
          <p:nvPr/>
        </p:nvSpPr>
        <p:spPr>
          <a:xfrm>
            <a:off x="1293270" y="4996042"/>
            <a:ext cx="3687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অতিরিক্ত জনসংখা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566FD2-2954-4AE4-B044-0E279841AC3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639614"/>
            <a:ext cx="4572000" cy="3075261"/>
          </a:xfrm>
          <a:prstGeom prst="rect">
            <a:avLst/>
          </a:prstGeom>
          <a:ln w="3810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6E02F9-AC2A-44C4-80F9-694E458F4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3" y="1648343"/>
            <a:ext cx="4678514" cy="3132918"/>
          </a:xfrm>
          <a:prstGeom prst="rect">
            <a:avLst/>
          </a:prstGeom>
          <a:ln w="381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C5C584-84C8-4805-BDAA-741F20C8B118}"/>
              </a:ext>
            </a:extLst>
          </p:cNvPr>
          <p:cNvSpPr txBox="1"/>
          <p:nvPr/>
        </p:nvSpPr>
        <p:spPr>
          <a:xfrm>
            <a:off x="3847816" y="569296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দেখা যাচ্ছে?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25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5" grpId="0"/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8CA1CF-DFBD-4B0C-AAE5-93A9822BE7AD}"/>
              </a:ext>
            </a:extLst>
          </p:cNvPr>
          <p:cNvSpPr txBox="1"/>
          <p:nvPr/>
        </p:nvSpPr>
        <p:spPr>
          <a:xfrm>
            <a:off x="2320597" y="1253446"/>
            <a:ext cx="7550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দূষণের কারণগুলো কী কী তা লিখ ? 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69EC9C2-7A7A-49FC-8CEB-1F037BFAA7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8192354"/>
              </p:ext>
            </p:extLst>
          </p:nvPr>
        </p:nvGraphicFramePr>
        <p:xfrm>
          <a:off x="2320597" y="1899777"/>
          <a:ext cx="8128000" cy="4515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04A472C-EDB5-4AE2-A724-1B7C10EE3417}"/>
              </a:ext>
            </a:extLst>
          </p:cNvPr>
          <p:cNvSpPr txBox="1"/>
          <p:nvPr/>
        </p:nvSpPr>
        <p:spPr>
          <a:xfrm>
            <a:off x="3471041" y="402658"/>
            <a:ext cx="5249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8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5CC6A3-603D-4297-BD78-3B4A31BD3F65}"/>
              </a:ext>
            </a:extLst>
          </p:cNvPr>
          <p:cNvSpPr txBox="1"/>
          <p:nvPr/>
        </p:nvSpPr>
        <p:spPr>
          <a:xfrm>
            <a:off x="2320595" y="1273237"/>
            <a:ext cx="7550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 আমরা বায়ু দূষণের সঠিক  কারণগুলো দেখি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40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1CA7A5-2510-4F1F-BB48-F07BBFC04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8D1CA7A5-2510-4F1F-BB48-F07BBFC04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8D1CA7A5-2510-4F1F-BB48-F07BBFC04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8D1CA7A5-2510-4F1F-BB48-F07BBFC042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B90D47-C999-4464-9EE2-9C28DFFBA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93B90D47-C999-4464-9EE2-9C28DFFBA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93B90D47-C999-4464-9EE2-9C28DFFBA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93B90D47-C999-4464-9EE2-9C28DFFBA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A4DA96-6F18-4357-9794-F62671BF4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B0A4DA96-6F18-4357-9794-F62671BF4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B0A4DA96-6F18-4357-9794-F62671BF4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B0A4DA96-6F18-4357-9794-F62671BF4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A6C5A5-F521-4463-BFF9-3FB1D0C01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67A6C5A5-F521-4463-BFF9-3FB1D0C01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67A6C5A5-F521-4463-BFF9-3FB1D0C01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67A6C5A5-F521-4463-BFF9-3FB1D0C019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D6EA19-1017-44F9-945E-7C31A4C4D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F1D6EA19-1017-44F9-945E-7C31A4C4D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F1D6EA19-1017-44F9-945E-7C31A4C4D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graphicEl>
                                              <a:dgm id="{F1D6EA19-1017-44F9-945E-7C31A4C4DE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E75EDA-F65D-45CF-8399-3CABD9A5D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0EE75EDA-F65D-45CF-8399-3CABD9A5D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0EE75EDA-F65D-45CF-8399-3CABD9A5D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graphicEl>
                                              <a:dgm id="{0EE75EDA-F65D-45CF-8399-3CABD9A5D3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6EFF54-0E02-4A98-9732-675C4E4D5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916EFF54-0E02-4A98-9732-675C4E4D5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916EFF54-0E02-4A98-9732-675C4E4D5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916EFF54-0E02-4A98-9732-675C4E4D59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231A50-D994-4B28-AB6F-31A03734A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graphicEl>
                                              <a:dgm id="{E1231A50-D994-4B28-AB6F-31A03734A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E1231A50-D994-4B28-AB6F-31A03734A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graphicEl>
                                              <a:dgm id="{E1231A50-D994-4B28-AB6F-31A03734AE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1F4360-157E-4886-AAD2-A13987B57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graphicEl>
                                              <a:dgm id="{BD1F4360-157E-4886-AAD2-A13987B57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graphicEl>
                                              <a:dgm id="{BD1F4360-157E-4886-AAD2-A13987B57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graphicEl>
                                              <a:dgm id="{BD1F4360-157E-4886-AAD2-A13987B572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02B320-368C-4FB9-AEB0-FEC010BA0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graphicEl>
                                              <a:dgm id="{3102B320-368C-4FB9-AEB0-FEC010BA0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3102B320-368C-4FB9-AEB0-FEC010BA0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graphicEl>
                                              <a:dgm id="{3102B320-368C-4FB9-AEB0-FEC010BA0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45E613-B8E7-46F9-BBBB-D17EDD33A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6D45E613-B8E7-46F9-BBBB-D17EDD33A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6D45E613-B8E7-46F9-BBBB-D17EDD33A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graphicEl>
                                              <a:dgm id="{6D45E613-B8E7-46F9-BBBB-D17EDD33AC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699B1F-9206-445F-9030-7415484F8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D2699B1F-9206-445F-9030-7415484F8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graphicEl>
                                              <a:dgm id="{D2699B1F-9206-445F-9030-7415484F8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graphicEl>
                                              <a:dgm id="{D2699B1F-9206-445F-9030-7415484F8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569131-0BCD-40AF-832F-5AB10EF3B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graphicEl>
                                              <a:dgm id="{2E569131-0BCD-40AF-832F-5AB10EF3B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graphicEl>
                                              <a:dgm id="{2E569131-0BCD-40AF-832F-5AB10EF3B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graphicEl>
                                              <a:dgm id="{2E569131-0BCD-40AF-832F-5AB10EF3B5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3C9A49-0A72-4F73-8713-7D78F07B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graphicEl>
                                              <a:dgm id="{AB3C9A49-0A72-4F73-8713-7D78F07B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graphicEl>
                                              <a:dgm id="{AB3C9A49-0A72-4F73-8713-7D78F07B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">
                                            <p:graphicEl>
                                              <a:dgm id="{AB3C9A49-0A72-4F73-8713-7D78F07BC3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520351-6B78-484C-8835-A23A74BD9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graphicEl>
                                              <a:dgm id="{78520351-6B78-484C-8835-A23A74BD9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graphicEl>
                                              <a:dgm id="{78520351-6B78-484C-8835-A23A74BD9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>
                                            <p:graphicEl>
                                              <a:dgm id="{78520351-6B78-484C-8835-A23A74BD9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DAF4DD-D655-4E4F-AEB2-A1875403C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graphicEl>
                                              <a:dgm id="{42DAF4DD-D655-4E4F-AEB2-A1875403C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graphicEl>
                                              <a:dgm id="{42DAF4DD-D655-4E4F-AEB2-A1875403C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">
                                            <p:graphicEl>
                                              <a:dgm id="{42DAF4DD-D655-4E4F-AEB2-A1875403C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A34781-D832-4C69-83FB-03500C7EB4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graphicEl>
                                              <a:dgm id="{0BA34781-D832-4C69-83FB-03500C7EB4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graphicEl>
                                              <a:dgm id="{0BA34781-D832-4C69-83FB-03500C7EB4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">
                                            <p:graphicEl>
                                              <a:dgm id="{0BA34781-D832-4C69-83FB-03500C7EB4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4E3788-267A-46B2-A2BD-D9B66ED06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>
                                            <p:graphicEl>
                                              <a:dgm id="{4A4E3788-267A-46B2-A2BD-D9B66ED06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>
                                            <p:graphicEl>
                                              <a:dgm id="{4A4E3788-267A-46B2-A2BD-D9B66ED06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">
                                            <p:graphicEl>
                                              <a:dgm id="{4A4E3788-267A-46B2-A2BD-D9B66ED06E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241928-4031-4FD4-8FF9-C6EB1180C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graphicEl>
                                              <a:dgm id="{D3241928-4031-4FD4-8FF9-C6EB1180C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graphicEl>
                                              <a:dgm id="{D3241928-4031-4FD4-8FF9-C6EB1180C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">
                                            <p:graphicEl>
                                              <a:dgm id="{D3241928-4031-4FD4-8FF9-C6EB1180CC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Graphic spid="3" grpId="0">
        <p:bldSub>
          <a:bldDgm bld="one"/>
        </p:bldSub>
      </p:bldGraphic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68841E-8A3B-4AEE-A0F5-B12950BD7B3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" y="1783080"/>
            <a:ext cx="4663440" cy="3291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1CB5D5-C974-494A-AD79-E64CE9A280E2}"/>
              </a:ext>
            </a:extLst>
          </p:cNvPr>
          <p:cNvSpPr txBox="1"/>
          <p:nvPr/>
        </p:nvSpPr>
        <p:spPr>
          <a:xfrm>
            <a:off x="381000" y="743932"/>
            <a:ext cx="11430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 হচ্ছে মানুষের স্বাস্থ্য ও পরিবেশের উপর বায়ু দূষণের প্রভাব।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005563-9706-4D57-A620-E42773023A48}"/>
              </a:ext>
            </a:extLst>
          </p:cNvPr>
          <p:cNvSpPr txBox="1"/>
          <p:nvPr/>
        </p:nvSpPr>
        <p:spPr>
          <a:xfrm>
            <a:off x="4130558" y="760111"/>
            <a:ext cx="393088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6E73E3-949F-43A1-ADA4-A03D48A6DB56}"/>
              </a:ext>
            </a:extLst>
          </p:cNvPr>
          <p:cNvSpPr/>
          <p:nvPr/>
        </p:nvSpPr>
        <p:spPr>
          <a:xfrm>
            <a:off x="2299608" y="5245857"/>
            <a:ext cx="16273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এসিড বৃষ্টি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56D177-25A2-484A-ADB7-5D2001C6707E}"/>
              </a:ext>
            </a:extLst>
          </p:cNvPr>
          <p:cNvSpPr txBox="1"/>
          <p:nvPr/>
        </p:nvSpPr>
        <p:spPr>
          <a:xfrm>
            <a:off x="7857861" y="5245857"/>
            <a:ext cx="247375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শ্বাস জনিত রোগ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04E224-C054-40E8-92F1-1709714FC27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520" y="1783080"/>
            <a:ext cx="4663440" cy="3291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86569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43897E-CF72-446A-957E-58FF7C99E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3" y="1194708"/>
            <a:ext cx="5363937" cy="4310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 descr="lung-cancer-management.jpg">
            <a:extLst>
              <a:ext uri="{FF2B5EF4-FFF2-40B4-BE49-F238E27FC236}">
                <a16:creationId xmlns:a16="http://schemas.microsoft.com/office/drawing/2014/main" id="{56BF0D04-8F7C-4CA2-AC95-D1CED503F7C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1" y="1194708"/>
            <a:ext cx="5257800" cy="4310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059C90-6A8B-4A4E-BC08-2905256FF0E0}"/>
              </a:ext>
            </a:extLst>
          </p:cNvPr>
          <p:cNvSpPr txBox="1"/>
          <p:nvPr/>
        </p:nvSpPr>
        <p:spPr>
          <a:xfrm>
            <a:off x="7670194" y="5650943"/>
            <a:ext cx="271901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ফুসফুসের ক্যান্সার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A4DDC2-1B43-4FA1-99DF-072D56EA8653}"/>
              </a:ext>
            </a:extLst>
          </p:cNvPr>
          <p:cNvSpPr txBox="1"/>
          <p:nvPr/>
        </p:nvSpPr>
        <p:spPr>
          <a:xfrm>
            <a:off x="2069734" y="5663292"/>
            <a:ext cx="193995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 উষ্ণায়ন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A59F47-FEFA-44F7-80C6-EF23738030AB}"/>
              </a:ext>
            </a:extLst>
          </p:cNvPr>
          <p:cNvSpPr txBox="1"/>
          <p:nvPr/>
        </p:nvSpPr>
        <p:spPr>
          <a:xfrm>
            <a:off x="3236082" y="292529"/>
            <a:ext cx="571983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 আমরা কী দেখতে পাচ্ছি?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8FB06F-E00C-4BAE-9924-3440C6C63EC3}"/>
              </a:ext>
            </a:extLst>
          </p:cNvPr>
          <p:cNvSpPr txBox="1"/>
          <p:nvPr/>
        </p:nvSpPr>
        <p:spPr>
          <a:xfrm>
            <a:off x="381000" y="223741"/>
            <a:ext cx="11430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 হচ্ছে মানুষের স্বাস্থ্য ও পরিবেশের উপর বায়ু দূষণের প্রভাব।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64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A71E59-AB00-45F8-B277-FF27D19FE3DD}"/>
              </a:ext>
            </a:extLst>
          </p:cNvPr>
          <p:cNvSpPr txBox="1"/>
          <p:nvPr/>
        </p:nvSpPr>
        <p:spPr>
          <a:xfrm>
            <a:off x="3960165" y="206114"/>
            <a:ext cx="4376511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F341A6-59BF-47BD-9721-F480BAD3E6BB}"/>
              </a:ext>
            </a:extLst>
          </p:cNvPr>
          <p:cNvSpPr txBox="1"/>
          <p:nvPr/>
        </p:nvSpPr>
        <p:spPr>
          <a:xfrm>
            <a:off x="1140542" y="852445"/>
            <a:ext cx="9910915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১১ নং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 দূষণ সম্পর্কে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মনযোগ সহকারে পড়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811977-BBD5-48A0-8AF3-91A269A646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7" t="16347" r="48331" b="51132"/>
          <a:stretch/>
        </p:blipFill>
        <p:spPr>
          <a:xfrm>
            <a:off x="4751958" y="2234274"/>
            <a:ext cx="2792923" cy="3939241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71703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87372" y="143016"/>
            <a:ext cx="4417256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51546" y="5740400"/>
            <a:ext cx="9488908" cy="111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দূষিত বায়ুর ফলে আমাদের কী ধরনের ক্ষতি হয় ?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F06723-1D3E-405A-AAA0-A8D92ADD3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093979"/>
            <a:ext cx="5334000" cy="45264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545424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807DAC-1395-4701-AA27-861D832FC3A0}"/>
              </a:ext>
            </a:extLst>
          </p:cNvPr>
          <p:cNvSpPr txBox="1"/>
          <p:nvPr/>
        </p:nvSpPr>
        <p:spPr>
          <a:xfrm>
            <a:off x="4333565" y="583769"/>
            <a:ext cx="3524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5759B9-9B5D-4CCE-B2B2-1CFEF39379E5}"/>
              </a:ext>
            </a:extLst>
          </p:cNvPr>
          <p:cNvSpPr txBox="1"/>
          <p:nvPr/>
        </p:nvSpPr>
        <p:spPr>
          <a:xfrm>
            <a:off x="945931" y="2412954"/>
            <a:ext cx="108309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১-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এসিড বৃষ্টি কী?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র-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অ্যাসিড বৃষ্টি এক ধরনের বৃষ্টিপাত, যার প্রকৃতি অম্লীয়।  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১-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বায়ু দূষণের ৫ টি কারণ লিখ?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র-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ধোঁয়া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পঁচা দুর্গন্ধ 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গ্যাস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য়লা-আবর্জনা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ফেলা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ধূলিকণা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979099-3E7E-4290-9C14-2DEA661438A5}"/>
              </a:ext>
            </a:extLst>
          </p:cNvPr>
          <p:cNvSpPr txBox="1"/>
          <p:nvPr/>
        </p:nvSpPr>
        <p:spPr>
          <a:xfrm>
            <a:off x="1201558" y="1582724"/>
            <a:ext cx="10319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দাও</a:t>
            </a:r>
          </a:p>
        </p:txBody>
      </p:sp>
    </p:spTree>
    <p:extLst>
      <p:ext uri="{BB962C8B-B14F-4D97-AF65-F5344CB8AC3E}">
        <p14:creationId xmlns:p14="http://schemas.microsoft.com/office/powerpoint/2010/main" val="322891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2DD570-CB61-4EEA-9D6A-2BE90A9D440A}"/>
              </a:ext>
            </a:extLst>
          </p:cNvPr>
          <p:cNvSpPr txBox="1"/>
          <p:nvPr/>
        </p:nvSpPr>
        <p:spPr>
          <a:xfrm>
            <a:off x="4333567" y="181328"/>
            <a:ext cx="3524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4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622030-FABC-4011-A920-38B853C13616}"/>
              </a:ext>
            </a:extLst>
          </p:cNvPr>
          <p:cNvSpPr txBox="1"/>
          <p:nvPr/>
        </p:nvSpPr>
        <p:spPr>
          <a:xfrm>
            <a:off x="1623910" y="1924350"/>
            <a:ext cx="447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শূন্যস্থান পূরণ কর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CFB420-C031-47D2-A5D3-0B60B17A06A9}"/>
              </a:ext>
            </a:extLst>
          </p:cNvPr>
          <p:cNvSpPr txBox="1"/>
          <p:nvPr/>
        </p:nvSpPr>
        <p:spPr>
          <a:xfrm>
            <a:off x="2353426" y="2768283"/>
            <a:ext cx="81769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কয়লা পুড়ালে----------দূষণ হয়।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 ---------বৃদ্ধি পাচ্ছে।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দূষণের ফলে ------------ বৃষ্টি হয়  ।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ফুসফুসের -------------আক্রান্ত হচ্ছে।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39E9E0-6652-4118-AE9A-921EC157F46D}"/>
              </a:ext>
            </a:extLst>
          </p:cNvPr>
          <p:cNvSpPr txBox="1"/>
          <p:nvPr/>
        </p:nvSpPr>
        <p:spPr>
          <a:xfrm>
            <a:off x="11516839" y="2528244"/>
            <a:ext cx="2626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উষ্ণতা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F82EEA-77F9-467A-86BF-E0E0077EDDA0}"/>
              </a:ext>
            </a:extLst>
          </p:cNvPr>
          <p:cNvSpPr txBox="1"/>
          <p:nvPr/>
        </p:nvSpPr>
        <p:spPr>
          <a:xfrm>
            <a:off x="12306470" y="3961036"/>
            <a:ext cx="2480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এসিড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F4E8D4-9A51-445F-9E30-6404B1E068E7}"/>
              </a:ext>
            </a:extLst>
          </p:cNvPr>
          <p:cNvSpPr txBox="1"/>
          <p:nvPr/>
        </p:nvSpPr>
        <p:spPr>
          <a:xfrm>
            <a:off x="4129549" y="4326639"/>
            <a:ext cx="2713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8FF439-7101-43B2-AC73-456364A3B829}"/>
              </a:ext>
            </a:extLst>
          </p:cNvPr>
          <p:cNvSpPr txBox="1"/>
          <p:nvPr/>
        </p:nvSpPr>
        <p:spPr>
          <a:xfrm>
            <a:off x="12192000" y="1095452"/>
            <a:ext cx="1061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F2BC1C-16C5-46A9-B453-B5554DA23B71}"/>
              </a:ext>
            </a:extLst>
          </p:cNvPr>
          <p:cNvSpPr/>
          <p:nvPr/>
        </p:nvSpPr>
        <p:spPr>
          <a:xfrm>
            <a:off x="12860987" y="5336066"/>
            <a:ext cx="1390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ক্যান্সারে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0654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-0.56667 0.2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71" y="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7.40741E-7 L -0.32018 -7.40741E-7 C -0.46237 -7.40741E-7 -0.63984 0.02546 -0.63984 0.04653 L -0.63984 0.09421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92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-0.57513 -0.0208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63" y="-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 L -0.6556 -0.1532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86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27ECD3-1BE2-4A12-9202-61A60270C3BB}"/>
              </a:ext>
            </a:extLst>
          </p:cNvPr>
          <p:cNvSpPr/>
          <p:nvPr/>
        </p:nvSpPr>
        <p:spPr>
          <a:xfrm>
            <a:off x="1425911" y="4321269"/>
            <a:ext cx="10339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তোমার এলাকায় বায়ু দূষণ হচ্ছে এমন ৫ টি কারন লিখে আনবে।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DD9656-CAAC-493E-B69B-50D4A461A98B}"/>
              </a:ext>
            </a:extLst>
          </p:cNvPr>
          <p:cNvSpPr txBox="1"/>
          <p:nvPr/>
        </p:nvSpPr>
        <p:spPr>
          <a:xfrm>
            <a:off x="4038600" y="731462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1A917B-540E-412D-AA49-34B2DE61FE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" t="5026"/>
          <a:stretch/>
        </p:blipFill>
        <p:spPr>
          <a:xfrm>
            <a:off x="4264917" y="1857829"/>
            <a:ext cx="3662166" cy="216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38D52E-D7CF-4387-8D7C-061C74F1A0BD}"/>
              </a:ext>
            </a:extLst>
          </p:cNvPr>
          <p:cNvSpPr/>
          <p:nvPr/>
        </p:nvSpPr>
        <p:spPr>
          <a:xfrm>
            <a:off x="4106174" y="331076"/>
            <a:ext cx="38314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5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F447F2-D056-42B0-9625-6D6F3F2BB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430" y="1353946"/>
            <a:ext cx="6285140" cy="392925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257526-135E-460A-A84C-40A12DE1BF3C}"/>
              </a:ext>
            </a:extLst>
          </p:cNvPr>
          <p:cNvSpPr txBox="1"/>
          <p:nvPr/>
        </p:nvSpPr>
        <p:spPr>
          <a:xfrm>
            <a:off x="1589315" y="5675086"/>
            <a:ext cx="9013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আগামী পাঠে সকলকে আমন্ত্রণ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89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0C622A-F2F9-45EA-ABD5-1E1F06EE5AA9}"/>
              </a:ext>
            </a:extLst>
          </p:cNvPr>
          <p:cNvSpPr txBox="1"/>
          <p:nvPr/>
        </p:nvSpPr>
        <p:spPr>
          <a:xfrm>
            <a:off x="310055" y="3184634"/>
            <a:ext cx="578594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সারওয়ার জাহান</a:t>
            </a:r>
          </a:p>
          <a:p>
            <a:pPr lvl="0"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lvl="0"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রামনগর সরকারি প্রাথমিক বিদ্যালয়</a:t>
            </a:r>
          </a:p>
          <a:p>
            <a:pPr lvl="0"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গোদাগাড়ী,রাজশাহী।</a:t>
            </a:r>
          </a:p>
          <a:p>
            <a:pPr lvl="0"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 নং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০১৭৬৬৬০৭৫৩৬,</a:t>
            </a:r>
          </a:p>
          <a:p>
            <a:pPr lvl="0" algn="ctr"/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Email:sarwarjahan03@gmail.com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775B84-77F9-4233-A19C-7EFE9D9B6A9B}"/>
              </a:ext>
            </a:extLst>
          </p:cNvPr>
          <p:cNvSpPr txBox="1"/>
          <p:nvPr/>
        </p:nvSpPr>
        <p:spPr>
          <a:xfrm>
            <a:off x="6385692" y="3231931"/>
            <a:ext cx="55494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IN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</a:p>
          <a:p>
            <a:pPr lvl="0" algn="ctr"/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 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bn-BD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৪৫ মিনিট</a:t>
            </a:r>
          </a:p>
          <a:p>
            <a:pPr lvl="0" algn="ctr"/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/২০১৯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426058-77FD-4991-9376-151E92D443D2}"/>
              </a:ext>
            </a:extLst>
          </p:cNvPr>
          <p:cNvSpPr txBox="1"/>
          <p:nvPr/>
        </p:nvSpPr>
        <p:spPr>
          <a:xfrm>
            <a:off x="4396466" y="221381"/>
            <a:ext cx="3326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DDDEDD-BA23-4FF3-AE46-755A94B67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171" y="702690"/>
            <a:ext cx="2039958" cy="2529241"/>
          </a:xfrm>
          <a:prstGeom prst="rect">
            <a:avLst/>
          </a:prstGeo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25A499-1622-460D-A043-1DB6D69B4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110" y="702690"/>
            <a:ext cx="2210766" cy="25292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568399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7283F43-ADA5-47C6-AA44-FC1A0926C4E5}"/>
              </a:ext>
            </a:extLst>
          </p:cNvPr>
          <p:cNvSpPr txBox="1"/>
          <p:nvPr/>
        </p:nvSpPr>
        <p:spPr>
          <a:xfrm>
            <a:off x="1626474" y="550476"/>
            <a:ext cx="8939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তোমরা কী দেখতে পাচ্ছ?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F97174D-77EA-4FEB-A0F8-F09EBE05E075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36" y="1545804"/>
            <a:ext cx="4765186" cy="3852105"/>
          </a:xfrm>
          <a:prstGeom prst="rect">
            <a:avLst/>
          </a:prstGeom>
          <a:ln w="28575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ECCC20-A303-4250-89BA-B6346213C26D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679" y="1545805"/>
            <a:ext cx="4765185" cy="3852104"/>
          </a:xfrm>
          <a:prstGeom prst="rect">
            <a:avLst/>
          </a:prstGeom>
          <a:ln w="28575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C0EF5B-64E3-4467-9487-C7AB45A88D17}"/>
              </a:ext>
            </a:extLst>
          </p:cNvPr>
          <p:cNvSpPr txBox="1"/>
          <p:nvPr/>
        </p:nvSpPr>
        <p:spPr>
          <a:xfrm>
            <a:off x="4148958" y="486583"/>
            <a:ext cx="389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 দূষণ</a:t>
            </a:r>
            <a:endParaRPr lang="en-US" sz="36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3D97F9-537D-4981-A8EC-1F893A7F32F5}"/>
              </a:ext>
            </a:extLst>
          </p:cNvPr>
          <p:cNvSpPr txBox="1"/>
          <p:nvPr/>
        </p:nvSpPr>
        <p:spPr>
          <a:xfrm>
            <a:off x="4148958" y="538654"/>
            <a:ext cx="3938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এগুলোর মাধ্যমে কী হচ্ছে?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CB969F-0579-49F2-B271-72542CBCD519}"/>
              </a:ext>
            </a:extLst>
          </p:cNvPr>
          <p:cNvSpPr txBox="1"/>
          <p:nvPr/>
        </p:nvSpPr>
        <p:spPr>
          <a:xfrm>
            <a:off x="1504335" y="5461803"/>
            <a:ext cx="3510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ধোঁয়া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5AB885-3BFB-4488-9399-5C722D34DC3A}"/>
              </a:ext>
            </a:extLst>
          </p:cNvPr>
          <p:cNvSpPr txBox="1"/>
          <p:nvPr/>
        </p:nvSpPr>
        <p:spPr>
          <a:xfrm>
            <a:off x="6897330" y="5461802"/>
            <a:ext cx="379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ময়লা,আবর্জনার দূর্গন্ধ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49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/>
      <p:bldP spid="3" grpId="0"/>
      <p:bldP spid="3" grpId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8B730A-94FC-4939-825E-5FDAE8667B72}"/>
              </a:ext>
            </a:extLst>
          </p:cNvPr>
          <p:cNvSpPr txBox="1"/>
          <p:nvPr/>
        </p:nvSpPr>
        <p:spPr>
          <a:xfrm>
            <a:off x="3250324" y="338197"/>
            <a:ext cx="5691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endParaRPr lang="en-US" sz="48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B0CC62-191B-448B-BA8C-36FCCDCE0E06}"/>
              </a:ext>
            </a:extLst>
          </p:cNvPr>
          <p:cNvSpPr txBox="1"/>
          <p:nvPr/>
        </p:nvSpPr>
        <p:spPr>
          <a:xfrm>
            <a:off x="3171497" y="1055042"/>
            <a:ext cx="5849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 দূষণ</a:t>
            </a:r>
            <a:endParaRPr lang="en-US" sz="54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039C32-4979-4FF3-8D83-1AA3C8E98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890" y="2233553"/>
            <a:ext cx="6858000" cy="4286250"/>
          </a:xfrm>
          <a:prstGeom prst="rect">
            <a:avLst/>
          </a:prstGeom>
          <a:ln w="28575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486707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096C24-568D-4C07-8D97-FBEF7466B93C}"/>
              </a:ext>
            </a:extLst>
          </p:cNvPr>
          <p:cNvSpPr/>
          <p:nvPr/>
        </p:nvSpPr>
        <p:spPr>
          <a:xfrm>
            <a:off x="1079938" y="2891559"/>
            <a:ext cx="107630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Wingdings" panose="05000000000000000000" pitchFamily="2" charset="2"/>
              <a:buChar char="q"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 দূষণ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তা বলতে পারবে; 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 দূষণের কারণ বলতে পারবে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6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দূষিত বায়ু স্বাস্থ্যের কী কী ক্ষতি করে তা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করতে পারবে।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7267E9-F834-443D-A451-A717A718EF5D}"/>
              </a:ext>
            </a:extLst>
          </p:cNvPr>
          <p:cNvSpPr txBox="1"/>
          <p:nvPr/>
        </p:nvSpPr>
        <p:spPr>
          <a:xfrm>
            <a:off x="3817883" y="457199"/>
            <a:ext cx="4556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8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1A7823-868A-4B19-8E39-95D849344159}"/>
              </a:ext>
            </a:extLst>
          </p:cNvPr>
          <p:cNvSpPr txBox="1"/>
          <p:nvPr/>
        </p:nvSpPr>
        <p:spPr>
          <a:xfrm>
            <a:off x="614855" y="2017986"/>
            <a:ext cx="6195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 -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058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AB9245-E5FD-4D22-BCF4-9EB50FCBE79B}"/>
              </a:ext>
            </a:extLst>
          </p:cNvPr>
          <p:cNvSpPr txBox="1"/>
          <p:nvPr/>
        </p:nvSpPr>
        <p:spPr>
          <a:xfrm>
            <a:off x="2635469" y="441434"/>
            <a:ext cx="6921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4B0D71-5DF7-4035-BF01-F366720D58F6}"/>
              </a:ext>
            </a:extLst>
          </p:cNvPr>
          <p:cNvSpPr txBox="1"/>
          <p:nvPr/>
        </p:nvSpPr>
        <p:spPr>
          <a:xfrm>
            <a:off x="2762706" y="474915"/>
            <a:ext cx="6666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 হচ্ছে বায়ু দূষণের কারণ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E9241A-2D3D-435E-B79F-33F3492D5D0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120" y="1686910"/>
            <a:ext cx="5120640" cy="4114800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A36A27-0DA6-4EB6-9832-6C01D51B9320}"/>
              </a:ext>
            </a:extLst>
          </p:cNvPr>
          <p:cNvSpPr txBox="1"/>
          <p:nvPr/>
        </p:nvSpPr>
        <p:spPr>
          <a:xfrm>
            <a:off x="7064150" y="5770235"/>
            <a:ext cx="3834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ইট ভাটার ধোঁয়া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dhoya.jpg">
            <a:extLst>
              <a:ext uri="{FF2B5EF4-FFF2-40B4-BE49-F238E27FC236}">
                <a16:creationId xmlns:a16="http://schemas.microsoft.com/office/drawing/2014/main" id="{28C14173-2857-49F7-9FF8-351C3386347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" y="1701595"/>
            <a:ext cx="5120640" cy="41148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F68E71F-B9FD-4ACE-BA86-7D16DB205C7F}"/>
              </a:ext>
            </a:extLst>
          </p:cNvPr>
          <p:cNvSpPr txBox="1"/>
          <p:nvPr/>
        </p:nvSpPr>
        <p:spPr>
          <a:xfrm>
            <a:off x="1046395" y="5852883"/>
            <a:ext cx="3687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 কারখানার ধোঁয়া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EF556F-3D9E-44F0-A16B-97A677F32124}"/>
              </a:ext>
            </a:extLst>
          </p:cNvPr>
          <p:cNvSpPr txBox="1"/>
          <p:nvPr/>
        </p:nvSpPr>
        <p:spPr>
          <a:xfrm>
            <a:off x="3535680" y="456671"/>
            <a:ext cx="512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ধোঁয়ার মাধ্যমে কী হচ্ছে?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5FEC34-7567-4A29-8551-EF67C31FB640}"/>
              </a:ext>
            </a:extLst>
          </p:cNvPr>
          <p:cNvSpPr txBox="1"/>
          <p:nvPr/>
        </p:nvSpPr>
        <p:spPr>
          <a:xfrm>
            <a:off x="3535680" y="620051"/>
            <a:ext cx="512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 দূষণ 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4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15" grpId="0"/>
      <p:bldP spid="4" grpId="0"/>
      <p:bldP spid="4" grpId="1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AB9245-E5FD-4D22-BCF4-9EB50FCBE79B}"/>
              </a:ext>
            </a:extLst>
          </p:cNvPr>
          <p:cNvSpPr txBox="1"/>
          <p:nvPr/>
        </p:nvSpPr>
        <p:spPr>
          <a:xfrm>
            <a:off x="2647414" y="330014"/>
            <a:ext cx="6921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ছবিগুলো লক্ষ কর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4B0D71-5DF7-4035-BF01-F366720D58F6}"/>
              </a:ext>
            </a:extLst>
          </p:cNvPr>
          <p:cNvSpPr txBox="1"/>
          <p:nvPr/>
        </p:nvSpPr>
        <p:spPr>
          <a:xfrm>
            <a:off x="2413475" y="302711"/>
            <a:ext cx="6666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এগুলোর মাধ্যমে বায়ু দূষণ হচ্ছে।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A36A27-0DA6-4EB6-9832-6C01D51B9320}"/>
              </a:ext>
            </a:extLst>
          </p:cNvPr>
          <p:cNvSpPr txBox="1"/>
          <p:nvPr/>
        </p:nvSpPr>
        <p:spPr>
          <a:xfrm>
            <a:off x="7162772" y="5603178"/>
            <a:ext cx="3834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কয়লা পোড়ানোর ধোঁয়া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C14173-2857-49F7-9FF8-351C3386347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76" y="1371600"/>
            <a:ext cx="4799724" cy="411480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F68E71F-B9FD-4ACE-BA86-7D16DB205C7F}"/>
              </a:ext>
            </a:extLst>
          </p:cNvPr>
          <p:cNvSpPr txBox="1"/>
          <p:nvPr/>
        </p:nvSpPr>
        <p:spPr>
          <a:xfrm>
            <a:off x="1105388" y="5602160"/>
            <a:ext cx="3687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গাড়ির ধোঁয়া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D1A60B-F47B-41E7-BD03-CE6786D44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1371601"/>
            <a:ext cx="4952124" cy="4114799"/>
          </a:xfrm>
          <a:prstGeom prst="rect">
            <a:avLst/>
          </a:prstGeom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0FF2EED-2FAD-46BD-A5C2-AEC8B8B3C67C}"/>
              </a:ext>
            </a:extLst>
          </p:cNvPr>
          <p:cNvSpPr/>
          <p:nvPr/>
        </p:nvSpPr>
        <p:spPr>
          <a:xfrm>
            <a:off x="4035101" y="410088"/>
            <a:ext cx="41456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এগুলোর মাধ্যমে কী হ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চ্ছে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00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9" grpId="0"/>
      <p:bldP spid="15" grpId="0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7D7BDF-6FCB-4698-8945-87A2D5CBADDE}"/>
              </a:ext>
            </a:extLst>
          </p:cNvPr>
          <p:cNvSpPr/>
          <p:nvPr/>
        </p:nvSpPr>
        <p:spPr>
          <a:xfrm>
            <a:off x="2807407" y="5538019"/>
            <a:ext cx="6577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 দূষণ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কী বোঝায় ?</a:t>
            </a:r>
            <a:endParaRPr lang="en-US" sz="3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9B845B-9BE7-48FB-9B7F-E6C3029ED4C5}"/>
              </a:ext>
            </a:extLst>
          </p:cNvPr>
          <p:cNvSpPr txBox="1"/>
          <p:nvPr/>
        </p:nvSpPr>
        <p:spPr>
          <a:xfrm>
            <a:off x="3710152" y="279040"/>
            <a:ext cx="4771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2E2446-0413-4E17-8885-A14A76E6D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8" y="1180178"/>
            <a:ext cx="6905625" cy="4048125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25663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AB9245-E5FD-4D22-BCF4-9EB50FCBE79B}"/>
              </a:ext>
            </a:extLst>
          </p:cNvPr>
          <p:cNvSpPr txBox="1"/>
          <p:nvPr/>
        </p:nvSpPr>
        <p:spPr>
          <a:xfrm>
            <a:off x="2635469" y="441434"/>
            <a:ext cx="6921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 কী কী দেখা যাচ্ছে?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4B0D71-5DF7-4035-BF01-F366720D58F6}"/>
              </a:ext>
            </a:extLst>
          </p:cNvPr>
          <p:cNvSpPr txBox="1"/>
          <p:nvPr/>
        </p:nvSpPr>
        <p:spPr>
          <a:xfrm>
            <a:off x="2526058" y="5915862"/>
            <a:ext cx="6666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এভাবেই বায়ু দূষিত হচ্ছে।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E9241A-2D3D-435E-B79F-33F3492D5D0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120" y="1600200"/>
            <a:ext cx="5120640" cy="3657600"/>
          </a:xfrm>
          <a:prstGeom prst="rect">
            <a:avLst/>
          </a:prstGeom>
          <a:ln w="28575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A36A27-0DA6-4EB6-9832-6C01D51B9320}"/>
              </a:ext>
            </a:extLst>
          </p:cNvPr>
          <p:cNvSpPr txBox="1"/>
          <p:nvPr/>
        </p:nvSpPr>
        <p:spPr>
          <a:xfrm>
            <a:off x="8107698" y="5269531"/>
            <a:ext cx="2169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দূষিত গ্যাস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C14173-2857-49F7-9FF8-351C33863472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6"/>
          <a:stretch/>
        </p:blipFill>
        <p:spPr>
          <a:xfrm>
            <a:off x="650240" y="1600200"/>
            <a:ext cx="5120640" cy="3657600"/>
          </a:xfrm>
          <a:prstGeom prst="rect">
            <a:avLst/>
          </a:prstGeom>
          <a:ln w="28575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F68E71F-B9FD-4ACE-BA86-7D16DB205C7F}"/>
              </a:ext>
            </a:extLst>
          </p:cNvPr>
          <p:cNvSpPr txBox="1"/>
          <p:nvPr/>
        </p:nvSpPr>
        <p:spPr>
          <a:xfrm>
            <a:off x="1093691" y="5269531"/>
            <a:ext cx="3687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পঁচা দুর্গন্ধ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06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</TotalTime>
  <Words>452</Words>
  <Application>Microsoft Office PowerPoint</Application>
  <PresentationFormat>Widescreen</PresentationFormat>
  <Paragraphs>93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156</cp:revision>
  <dcterms:created xsi:type="dcterms:W3CDTF">2019-09-07T03:08:45Z</dcterms:created>
  <dcterms:modified xsi:type="dcterms:W3CDTF">2019-10-10T15:53:17Z</dcterms:modified>
</cp:coreProperties>
</file>