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0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0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0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3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BF7D2-D334-40C6-A0EC-41371C80794B}" type="datetimeFigureOut">
              <a:rPr lang="en-US" smtClean="0"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6322-3ED6-41DD-8D2C-F32BC09E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5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079705" cy="1090863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72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90863"/>
            <a:ext cx="12079704" cy="57671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863"/>
            <a:ext cx="12079703" cy="57671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0764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27338"/>
            <a:ext cx="3048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lab-2\Downloads\small ind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4419600" cy="4191000"/>
          </a:xfrm>
          <a:prstGeom prst="rect">
            <a:avLst/>
          </a:prstGeom>
          <a:noFill/>
        </p:spPr>
      </p:pic>
      <p:pic>
        <p:nvPicPr>
          <p:cNvPr id="16387" name="Picture 3" descr="C:\Users\lab-2\Downloads\tann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4191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6096001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মেশিনারী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ওয়ার্কশপ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604462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ট্যানারী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457201"/>
            <a:ext cx="28194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C:\Users\lab-2\Downloads\cap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4495800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601980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2" name="Picture 4" descr="C:\Users\lab-2\Downloads\industrial-cra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4191000" cy="426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62800" y="598307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56388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করণীয়ঃ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82880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কাঁচামালের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সহজলভ্যতা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নৈকট্য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৩।শ্রমিকের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পরিবহ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সূযোগ-সুবিধা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গুরুত্বারোপ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পুঁজির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সহজলভ্যতা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সুযোগ-সুবিধার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সহজলভ্য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381001"/>
            <a:ext cx="25146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551094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81001"/>
            <a:ext cx="3048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161164"/>
            <a:ext cx="8305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২।কুটির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5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381000"/>
            <a:ext cx="27432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2715162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সম্ভাবনাময়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lab-2\Downloads\klassisch-haus-und-fass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154" y="1676400"/>
            <a:ext cx="3778047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49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937"/>
            <a:ext cx="12192000" cy="5925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0211"/>
            <a:ext cx="1219200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ধন্যবাদ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381000"/>
            <a:ext cx="2895600" cy="923330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743201"/>
            <a:ext cx="41910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শাহ্‌ মোহাম্মদ লুৎফুল হায়দার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লুৎফুন্নেছা বালিকা বিদ্যানিকেতন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থানাঃপাগলা, উপজেলাঃগফরগাও।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3200" dirty="0"/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2743200"/>
            <a:ext cx="3048000" cy="1754326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সপ্তম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1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102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4323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1000" y="685801"/>
            <a:ext cx="35052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1"/>
            <a:ext cx="7239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C:\Users\lab-2\Downloads\cottage_indus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1" y="2209800"/>
            <a:ext cx="6255455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2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685800"/>
            <a:ext cx="44958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90500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…….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819401"/>
            <a:ext cx="6781800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ংজ্ঞা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৩/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	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-2\Downloads\_68608062_68608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1"/>
            <a:ext cx="5181600" cy="22806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2667000"/>
            <a:ext cx="8610600" cy="35394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ংজ্ঞাঃ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কারখানাতে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দ্রব্যকে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দ্রব্যে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    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কারখানাভিত্তিক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কারখানাসমূহকে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304800"/>
            <a:ext cx="2895600" cy="707886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উৎপাদনমুখী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9" name="Picture 5" descr="C:\Users\lab-2\Downloads\Naval_Shipyard_Gdynia_13874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4191001" cy="3886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09800" y="57912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90" name="Picture 6" descr="C:\Users\lab-2\Downloads\Ash_Grove_Cement_factory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47800"/>
            <a:ext cx="3963196" cy="3886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934200" y="579120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304801"/>
            <a:ext cx="23622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C:\Users\lab-2\Downloads\8079676569_792f3f1fd8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192" y="1524000"/>
            <a:ext cx="4409873" cy="3886200"/>
          </a:xfrm>
          <a:prstGeom prst="rect">
            <a:avLst/>
          </a:prstGeom>
          <a:noFill/>
        </p:spPr>
      </p:pic>
      <p:pic>
        <p:nvPicPr>
          <p:cNvPr id="17411" name="Picture 3" descr="C:\Users\lab-2\Downloads\Hospital-Doctor-PT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878" y="1524000"/>
            <a:ext cx="4126523" cy="3886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0" y="5867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রেল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5867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1"/>
            <a:ext cx="73152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28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386" name="Picture 2" descr="C:\Users\lab-2\Downloads\cottage indus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3968750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236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387" name="Picture 3" descr="C:\Users\lab-2\Downloads\cottage indust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00200"/>
            <a:ext cx="4076700" cy="3886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5867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বুনন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5867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ঝুড়ি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240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lab</dc:creator>
  <cp:lastModifiedBy>lab</cp:lastModifiedBy>
  <cp:revision>4</cp:revision>
  <dcterms:created xsi:type="dcterms:W3CDTF">2019-10-06T03:46:19Z</dcterms:created>
  <dcterms:modified xsi:type="dcterms:W3CDTF">2019-10-06T03:59:31Z</dcterms:modified>
</cp:coreProperties>
</file>