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" initials="M" lastIdx="2" clrIdx="0">
    <p:extLst>
      <p:ext uri="{19B8F6BF-5375-455C-9EA6-DF929625EA0E}">
        <p15:presenceInfo xmlns:p15="http://schemas.microsoft.com/office/powerpoint/2012/main" userId="M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9T17:14:39.927" idx="1">
    <p:pos x="7662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6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0B76-60F5-445A-AECC-8F478000A2B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734F-B025-4E7C-8E1A-28D1CBE7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unusali223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0" y="0"/>
            <a:ext cx="12192000" cy="2042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36892"/>
            <a:ext cx="6894096" cy="13234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Md.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Eunuse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Ali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0" y="3176336"/>
            <a:ext cx="7579895" cy="362070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19164"/>
            <a:ext cx="76657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 (English)</a:t>
            </a:r>
          </a:p>
          <a:p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Charan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High School.</a:t>
            </a:r>
          </a:p>
          <a:p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Kalihati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Tangail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E-mail: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eunusali223@gmail.com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Contanct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01767476436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 rot="16200000">
            <a:off x="3020321" y="-1399078"/>
            <a:ext cx="1539252" cy="75798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0"/>
            <a:ext cx="4612105" cy="4639789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7579894" y="4655628"/>
            <a:ext cx="4612105" cy="2202372"/>
          </a:xfrm>
          <a:prstGeom prst="round2Diag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65719" y="4782617"/>
            <a:ext cx="4526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Class-Nine &amp; Ten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Time-50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Mins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0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bg1"/>
                </a:solidFill>
              </a:rPr>
              <a:t>It is not well-furnished. Sometimes there is only a chair, a table and some benches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6550"/>
            <a:ext cx="6283233" cy="541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56" y="1446550"/>
            <a:ext cx="5900144" cy="50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bg1"/>
                </a:solidFill>
              </a:rPr>
              <a:t>A tea stall has two parts. In front parts, there is the kitchen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6550"/>
            <a:ext cx="12192000" cy="5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bg1"/>
                </a:solidFill>
              </a:rPr>
              <a:t>Different kinds of people gather here to refresh themselves.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076"/>
            <a:ext cx="6518366" cy="5420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13" y="1446550"/>
            <a:ext cx="5653987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/>
              <a:t>With a cup of tea, they discuss different topics. Sometimes they also discuss on politics &amp; gossiping too. So a tea stall is called Mini-</a:t>
            </a:r>
            <a:r>
              <a:rPr lang="en-US" sz="4400" b="1" dirty="0" err="1" smtClean="0"/>
              <a:t>Sangsad</a:t>
            </a:r>
            <a:r>
              <a:rPr lang="en-US" sz="4400" b="1" dirty="0" smtClean="0"/>
              <a:t>. 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658"/>
            <a:ext cx="6191793" cy="4616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2160332"/>
            <a:ext cx="6000206" cy="2045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4242913"/>
            <a:ext cx="6000207" cy="23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bg1"/>
                </a:solidFill>
              </a:rPr>
              <a:t>Some people watch Television, some read daily newspaper. It’s a noisy, busy &amp; meeting place too.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6139543" cy="541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446550"/>
            <a:ext cx="6052457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Generally, a tea-stall is found at the turn of road, --- , ---, ---and ---.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4153989" cy="2825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1446551"/>
            <a:ext cx="4053839" cy="282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1446550"/>
            <a:ext cx="3984170" cy="282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71554"/>
            <a:ext cx="5995852" cy="257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0" y="4293501"/>
            <a:ext cx="6196149" cy="2564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949" y="3401658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Bus Station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987" y="1432018"/>
            <a:ext cx="398417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Railway Station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8158" y="1454607"/>
            <a:ext cx="249935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Launch </a:t>
            </a:r>
            <a:r>
              <a:rPr lang="en-US" sz="3600" b="1" dirty="0" err="1" smtClean="0">
                <a:solidFill>
                  <a:srgbClr val="FF0000"/>
                </a:solidFill>
              </a:rPr>
              <a:t>ghat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7837" y="6295170"/>
            <a:ext cx="2699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Village Market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/>
              <a:t>The owner of the tea stall is also a self-reliant person. Really its utility can not be ignored.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5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1124465"/>
            <a:ext cx="12192000" cy="772519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Almost all classes of people come here and (a)</a:t>
            </a:r>
          </a:p>
          <a:p>
            <a:pPr algn="just"/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_________ while tacking tea. They discuss different </a:t>
            </a:r>
          </a:p>
          <a:p>
            <a:pPr algn="just"/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ffairs  especially government and (b)___________.</a:t>
            </a:r>
          </a:p>
          <a:p>
            <a:pPr algn="just"/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There is sometimes a (c)________ in a tea cup.</a:t>
            </a:r>
          </a:p>
          <a:p>
            <a:pPr algn="just"/>
            <a:endParaRPr lang="en-US" sz="4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However a tea stall remains (d)_______ with all kinds 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US" sz="4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f people from morning to (e) ________.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20316"/>
            <a:ext cx="121920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Fill in the gap with suitable word. (Individual work)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95" y="13594"/>
            <a:ext cx="11850129" cy="707886"/>
          </a:xfrm>
          <a:prstGeom prst="rect">
            <a:avLst/>
          </a:prstGeom>
          <a:solidFill>
            <a:schemeClr val="tx1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best answer from the alternative ( in pair )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86438" y="721480"/>
            <a:ext cx="6722077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</a:rPr>
              <a:t>Which thing is always on the oven?                                                              </a:t>
            </a:r>
            <a:r>
              <a:rPr lang="en-US" sz="2800" b="1" dirty="0" smtClean="0"/>
              <a:t>       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a) Pan          (b) Jar             (c) Kettle             (d) Pot</a:t>
            </a:r>
            <a:endParaRPr lang="en-US" sz="2400" b="1" i="1" dirty="0"/>
          </a:p>
        </p:txBody>
      </p:sp>
      <p:sp>
        <p:nvSpPr>
          <p:cNvPr id="4" name="TextBox 4"/>
          <p:cNvSpPr txBox="1"/>
          <p:nvPr/>
        </p:nvSpPr>
        <p:spPr>
          <a:xfrm>
            <a:off x="2186438" y="1785145"/>
            <a:ext cx="672207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. How is the water on the oven 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i="1" dirty="0" smtClean="0"/>
              <a:t>(a) Normal    (b) boiled  (c) Cold   (d) Icy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6440" y="3341253"/>
            <a:ext cx="670971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Which things are kept near the kettle? 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</a:t>
            </a:r>
            <a:r>
              <a:rPr lang="en-US" sz="2800" b="1" i="1" dirty="0" smtClean="0"/>
              <a:t>(a) Glasses     (b) Bottles   (c) Mug    (d) Cups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2186439" y="4404918"/>
            <a:ext cx="670971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4. For why the water bowl is kept ? 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</a:t>
            </a:r>
            <a:r>
              <a:rPr lang="en-US" sz="2800" b="1" i="1" dirty="0" smtClean="0"/>
              <a:t>(a) washing cups  (b) Drinking water                                                                                (c) Boiling water  (d) washing water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2186438" y="5903893"/>
            <a:ext cx="67097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. A glass of water is sold  ---------- .                                            </a:t>
            </a:r>
            <a:r>
              <a:rPr lang="en-US" sz="2800" b="1" i="1" dirty="0" smtClean="0"/>
              <a:t>(a) Tk.4  (b) Tk.5   (c) Tk.1    (d) Tk.2</a:t>
            </a:r>
          </a:p>
        </p:txBody>
      </p:sp>
    </p:spTree>
    <p:extLst>
      <p:ext uri="{BB962C8B-B14F-4D97-AF65-F5344CB8AC3E}">
        <p14:creationId xmlns:p14="http://schemas.microsoft.com/office/powerpoint/2010/main" val="24609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239843"/>
            <a:ext cx="12192000" cy="1593262"/>
          </a:xfrm>
          <a:prstGeom prst="ribb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60492" y="389745"/>
            <a:ext cx="6098498" cy="1323439"/>
          </a:xfrm>
          <a:prstGeom prst="rect">
            <a:avLst/>
          </a:prstGeom>
          <a:solidFill>
            <a:srgbClr val="00FF00">
              <a:alpha val="9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Evaluation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10683"/>
            <a:ext cx="12192000" cy="424731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is a tea stall ? </a:t>
            </a:r>
          </a:p>
          <a:p>
            <a:pPr marL="342900" indent="-342900">
              <a:buAutoNum type="arabicPeriod"/>
            </a:pP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When does it open and close ? </a:t>
            </a:r>
          </a:p>
          <a:p>
            <a:pPr marL="342900" indent="-342900">
              <a:buAutoNum type="arabicPeriod"/>
            </a:pP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 is it situated ?</a:t>
            </a:r>
          </a:p>
          <a:p>
            <a:pPr marL="342900" indent="-342900">
              <a:buAutoNum type="arabicPeriod"/>
            </a:pP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is a tea stall furnished ? </a:t>
            </a:r>
          </a:p>
          <a:p>
            <a:pPr marL="342900" indent="-342900">
              <a:buAutoNum type="arabicPeriod"/>
            </a:pP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do people do there ?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43987"/>
            <a:ext cx="12192000" cy="10666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Block Arc 6"/>
          <p:cNvSpPr/>
          <p:nvPr/>
        </p:nvSpPr>
        <p:spPr>
          <a:xfrm>
            <a:off x="3060492" y="1441450"/>
            <a:ext cx="6098498" cy="2338466"/>
          </a:xfrm>
          <a:prstGeom prst="blockArc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" y="1612232"/>
            <a:ext cx="6232358" cy="524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81" y="1612232"/>
            <a:ext cx="5967218" cy="5323561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2779294" y="170428"/>
            <a:ext cx="6551193" cy="1414122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3989" y="170428"/>
            <a:ext cx="607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Can you see anything?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69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356" y="-587828"/>
            <a:ext cx="13720355" cy="7014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818" y="-313508"/>
            <a:ext cx="5029200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Homework</a:t>
            </a:r>
            <a:r>
              <a:rPr lang="en-US" sz="8000" dirty="0" smtClean="0">
                <a:solidFill>
                  <a:schemeClr val="accent6"/>
                </a:solidFill>
              </a:rPr>
              <a:t> </a:t>
            </a:r>
            <a:endParaRPr lang="en-US" sz="8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7017" y="5503596"/>
            <a:ext cx="12135394" cy="923330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     Write a paragraph about “ A Tea Stall.”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7" y="1284183"/>
            <a:ext cx="8458646" cy="47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\Music\t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27326" y="6139543"/>
            <a:ext cx="2564674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77"/>
            <a:ext cx="12192000" cy="58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894" y="745517"/>
            <a:ext cx="8698832" cy="2466915"/>
          </a:xfrm>
          <a:prstGeom prst="ellipse">
            <a:avLst/>
          </a:prstGeom>
          <a:solidFill>
            <a:schemeClr val="tx2"/>
          </a:solidFill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088" y="3087521"/>
            <a:ext cx="11654444" cy="1933992"/>
          </a:xfrm>
          <a:prstGeom prst="ribbon">
            <a:avLst>
              <a:gd name="adj1" fmla="val 19546"/>
              <a:gd name="adj2" fmla="val 74426"/>
            </a:avLst>
          </a:prstGeom>
          <a:solidFill>
            <a:srgbClr val="7030A0"/>
          </a:solidFill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2"/>
                  </a:solidFill>
                </a:ln>
                <a:latin typeface="Book Antiqua" pitchFamily="18" charset="0"/>
              </a:rPr>
              <a:t>A paragraph on</a:t>
            </a:r>
          </a:p>
          <a:p>
            <a:pPr algn="ctr"/>
            <a:r>
              <a:rPr lang="en-US" sz="4800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“A Tea Stall”</a:t>
            </a:r>
            <a:endParaRPr lang="en-US" sz="4400" b="1" dirty="0" smtClean="0">
              <a:ln>
                <a:solidFill>
                  <a:schemeClr val="accent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>
            <a:off x="0" y="1"/>
            <a:ext cx="12163926" cy="6858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037" y="1"/>
            <a:ext cx="12163926" cy="1720515"/>
          </a:xfrm>
          <a:prstGeom prst="ellipse">
            <a:avLst/>
          </a:prstGeom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415" y="2384854"/>
            <a:ext cx="11504141" cy="3477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 of the lesson, students will be able to ---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and answer the questions.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multiple choice questions. 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gap with suitable words.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a paragraph on “Tea-stall.”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25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" y="5349895"/>
            <a:ext cx="12179643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600" b="1" dirty="0" smtClean="0">
                <a:solidFill>
                  <a:schemeClr val="bg2"/>
                </a:solidFill>
              </a:rPr>
              <a:t>Tea is a popular drink all over the world. So, a tea stall is a common place to all classes of people.</a:t>
            </a:r>
            <a:endParaRPr lang="en-US" sz="46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" y="704335"/>
            <a:ext cx="6194079" cy="4645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35" y="704336"/>
            <a:ext cx="5985564" cy="464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7" y="0"/>
            <a:ext cx="1217964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</a:rPr>
              <a:t>Different types of people in a tea stall. </a:t>
            </a:r>
            <a:endParaRPr lang="en-US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In a tea stall, hot drink, --- , ---, ---, ---, and --- are available here.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1"/>
            <a:ext cx="4016230" cy="2749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14" y="1569660"/>
            <a:ext cx="3574227" cy="2749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337"/>
            <a:ext cx="3777521" cy="253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43" y="4319337"/>
            <a:ext cx="4629798" cy="253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30" y="1569660"/>
            <a:ext cx="4615861" cy="2749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40" y="1569659"/>
            <a:ext cx="400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Hot drink or prepared tea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95" y="4321220"/>
            <a:ext cx="3531653" cy="2536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1487" y="2473377"/>
            <a:ext cx="1668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cakes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9251" y="3734561"/>
            <a:ext cx="18117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Betel leaf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0" y="4319336"/>
            <a:ext cx="176991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Banana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5923" y="6293175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Biscuits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18713" y="4319336"/>
            <a:ext cx="177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Chanachur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821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</a:rPr>
              <a:t>It opens early in the morning and closes late at night.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199" y="840259"/>
            <a:ext cx="1457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Night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457"/>
            <a:ext cx="6542331" cy="6119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738664"/>
            <a:ext cx="5778137" cy="3297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4036424"/>
            <a:ext cx="5778137" cy="27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564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Charan High School</cp:lastModifiedBy>
  <cp:revision>212</cp:revision>
  <dcterms:created xsi:type="dcterms:W3CDTF">2019-09-25T13:02:04Z</dcterms:created>
  <dcterms:modified xsi:type="dcterms:W3CDTF">2019-10-08T10:02:16Z</dcterms:modified>
</cp:coreProperties>
</file>