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9" r:id="rId4"/>
    <p:sldId id="279" r:id="rId5"/>
    <p:sldId id="318" r:id="rId6"/>
    <p:sldId id="312" r:id="rId7"/>
    <p:sldId id="295" r:id="rId8"/>
    <p:sldId id="317" r:id="rId9"/>
    <p:sldId id="298" r:id="rId10"/>
    <p:sldId id="310" r:id="rId11"/>
    <p:sldId id="313" r:id="rId12"/>
    <p:sldId id="305" r:id="rId13"/>
    <p:sldId id="309" r:id="rId14"/>
    <p:sldId id="311" r:id="rId15"/>
    <p:sldId id="302" r:id="rId16"/>
    <p:sldId id="301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1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000C-68C8-443E-8B01-8E23088B03A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4928"/>
            <a:ext cx="6172199" cy="497088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MD IBRAHIM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781175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D IBRAHIM\Desktop\b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2747963"/>
            <a:ext cx="1660525" cy="14430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04335" y="117764"/>
            <a:ext cx="4637087" cy="758279"/>
          </a:xfrm>
          <a:prstGeom prst="roundRect">
            <a:avLst>
              <a:gd name="adj" fmla="val 23752"/>
            </a:avLst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1" y="364975"/>
            <a:ext cx="4476750" cy="701825"/>
          </a:xfrm>
          <a:prstGeom prst="roundRect">
            <a:avLst>
              <a:gd name="adj" fmla="val 29132"/>
            </a:avLst>
          </a:prstGeom>
          <a:solidFill>
            <a:srgbClr val="32E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48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2667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Lywj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:\Users\MD IBRAHIM\Desktop\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33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010400" y="5715000"/>
            <a:ext cx="18288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c„ôv-57</a:t>
            </a:r>
          </a:p>
        </p:txBody>
      </p:sp>
    </p:spTree>
    <p:extLst>
      <p:ext uri="{BB962C8B-B14F-4D97-AF65-F5344CB8AC3E}">
        <p14:creationId xmlns:p14="http://schemas.microsoft.com/office/powerpoint/2010/main" val="7767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124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D IBRAHIM\Desktop\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33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38200" y="6310314"/>
            <a:ext cx="2667000" cy="547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Av`k©cvV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 descr="C:\Users\MD IBRAHIM\Desktop\all 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81200" y="762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1" y="1524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00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C:\Users\MD IBRAHIM\Desktop\pair r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7225"/>
            <a:ext cx="21907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ounded Rectangle 10"/>
          <p:cNvSpPr/>
          <p:nvPr/>
        </p:nvSpPr>
        <p:spPr>
          <a:xfrm>
            <a:off x="1981200" y="2286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1" y="3048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co‡e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‡KZ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673455" cy="378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2286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1" y="3048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Wi„`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81200" y="762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7401" y="1524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0" y="22860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1" y="30480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MD IBRAHIM\Desktop\bœ&amp;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15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9624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1110" y="1981200"/>
            <a:ext cx="962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Ly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 descr="C:\Users\MD IBRAHIM\Desktop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98" y="3947070"/>
            <a:ext cx="1539330" cy="15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0600" y="1981200"/>
            <a:ext cx="962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my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1981200"/>
            <a:ext cx="962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`v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6059" y="1981200"/>
            <a:ext cx="962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fv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22778 0.4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9844 4.07407E-6 C 0.2875 4.07407E-6 0.39739 0.13657 0.39739 0.24814 L 0.39739 0.4969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4526 0.48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23611 0.48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191000"/>
            <a:ext cx="4724400" cy="1600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2" descr="C:\Users\MD IBRAHIM\Desktop\sss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29399" cy="35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547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065378"/>
            <a:ext cx="7010400" cy="3259221"/>
          </a:xfrm>
          <a:prstGeom prst="roundRect">
            <a:avLst>
              <a:gd name="adj" fmla="val 2378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5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144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c~e©cvov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cvBKMvQv,Lyjbv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‡gvevBj-01912374507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Zvs-10-10-2019Bs|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743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9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304800"/>
            <a:ext cx="3844636" cy="2022763"/>
          </a:xfrm>
          <a:prstGeom prst="roundRect">
            <a:avLst>
              <a:gd name="adj" fmla="val 470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5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194" name="Picture 2" descr="C:\Users\MD IBRAHIM\Desktop\vw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038600" cy="266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79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0" y="537120"/>
            <a:ext cx="4954859" cy="10630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1" y="613321"/>
            <a:ext cx="4724400" cy="106307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c~e©Ávb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2" descr="C:\Users\MD IBRAHIM\Desktop\questi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28441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31242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 †K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9200" y="40386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`v`v-`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`,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bvbv-bvwb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19200" y="49530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‡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 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58674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Lywk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8" descr="C:\Users\MD IBRAHIM\Desktop\shu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"/>
            <a:ext cx="3124200" cy="641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 descr="C:\Users\MD IBRAHIM\Desktop\dadi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124200" cy="641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733800" y="1066800"/>
            <a:ext cx="198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†`‡L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MD IBRAHIM\Desktop\m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370013"/>
            <a:ext cx="3300413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248401" y="914400"/>
            <a:ext cx="380999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95987" y="1260476"/>
            <a:ext cx="838200" cy="219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MD IBRAHIM\Desktop\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439863"/>
            <a:ext cx="3070225" cy="518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D IBRAHIM\Desktop\s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8375"/>
            <a:ext cx="26765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57600" y="2057400"/>
            <a:ext cx="5257800" cy="3048000"/>
          </a:xfrm>
          <a:prstGeom prst="roundRect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2226365"/>
            <a:ext cx="4927060" cy="272663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43400" y="2524272"/>
            <a:ext cx="4027251" cy="19802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</a:t>
            </a:r>
            <a:r>
              <a:rPr lang="en-US" sz="8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</a:t>
            </a:r>
            <a:r>
              <a:rPr lang="en-US" sz="8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sz="8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vw`gv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D IBRAHIM\Desktop\c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D IBRAHIM\Desktop\hyt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766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0" y="431760"/>
            <a:ext cx="3276600" cy="116108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3" descr="C:\Users\MD IBRAHIM\Desktop\grandmoth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81742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4" descr="C:\Users\MD IBRAHIM\Desktop\grand mo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886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5" descr="C:\Users\MD IBRAHIM\Desktop\glass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67225"/>
            <a:ext cx="24669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7" descr="C:\Users\MD IBRAHIM\Desktop\sewwww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67225"/>
            <a:ext cx="22860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9" descr="C:\Users\MD IBRAHIM\Desktop\hel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67" y="4467224"/>
            <a:ext cx="1879833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42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 IBRAHIM\Desktop\ttt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8600"/>
            <a:ext cx="8509000" cy="61717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30200" y="153650"/>
            <a:ext cx="6061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mvejwj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ej‡eb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119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59</cp:revision>
  <dcterms:created xsi:type="dcterms:W3CDTF">2019-09-30T03:28:17Z</dcterms:created>
  <dcterms:modified xsi:type="dcterms:W3CDTF">2019-10-09T06:55:27Z</dcterms:modified>
</cp:coreProperties>
</file>