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0" r:id="rId2"/>
    <p:sldId id="257" r:id="rId3"/>
    <p:sldId id="274" r:id="rId4"/>
    <p:sldId id="275" r:id="rId5"/>
    <p:sldId id="266" r:id="rId6"/>
    <p:sldId id="267" r:id="rId7"/>
    <p:sldId id="268" r:id="rId8"/>
    <p:sldId id="279" r:id="rId9"/>
    <p:sldId id="256" r:id="rId10"/>
    <p:sldId id="280" r:id="rId11"/>
    <p:sldId id="261" r:id="rId12"/>
    <p:sldId id="271" r:id="rId13"/>
    <p:sldId id="260" r:id="rId14"/>
    <p:sldId id="269" r:id="rId15"/>
    <p:sldId id="272" r:id="rId16"/>
    <p:sldId id="273" r:id="rId17"/>
    <p:sldId id="262" r:id="rId18"/>
    <p:sldId id="25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BF95-EDDF-46E1-90CA-6355B1948280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B569B-2543-4729-9FF0-30778C742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ছোট</a:t>
            </a:r>
            <a:r>
              <a:rPr lang="bn-IN" baseline="0" dirty="0" smtClean="0"/>
              <a:t> ছোট ২/১ টি প্রশ্নের মাধ্যমে শিক্ষার্থীদের কাছ থেকে পাঠ শিরোণাম বের করে আনতে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মহোদয়গন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মহোদয়গন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মহোদয়গন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মহোদয়গন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লাইনের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উদ্দেশ্যে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B569B-2543-4729-9FF0-30778C7427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106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4582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3058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8fbf7e34c62c1d74d7864e4489c7c2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9800"/>
            <a:ext cx="4953000" cy="3530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2000" y="1219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338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শতেকের সাথে শতেক হস্ত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মিলায়ে একত্রিত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সব দেশে সব কালে কালে সবে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  হয়েছে সমুন্নত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685800"/>
            <a:ext cx="2519916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 (27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609600"/>
            <a:ext cx="2527299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685800"/>
            <a:ext cx="2374900" cy="228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7338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বিপুলা পৃথিবী, প্রসারিত পথ,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 যাত্রীরা সেই পথে,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চ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লে কর্মের আহবানে কোন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অনন্ত কাল হতে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827ee98b910b0c1a16244e0877563c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762000"/>
            <a:ext cx="2422768" cy="2405062"/>
          </a:xfrm>
          <a:prstGeom prst="rect">
            <a:avLst/>
          </a:prstGeom>
        </p:spPr>
      </p:pic>
      <p:pic>
        <p:nvPicPr>
          <p:cNvPr id="8" name="Picture 7" descr="images (8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762000"/>
            <a:ext cx="2402712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yosei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762000"/>
            <a:ext cx="2286000" cy="2362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মানব জীবন শ্রেষ্ঠ , কঠোর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কর্মে সে মহীয়ান ,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সংগ্রামে আর সাহসে প্রজ্ঞা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আলোকে দীপ্তিমান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6106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058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 (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9600"/>
            <a:ext cx="2286000" cy="2133600"/>
          </a:xfrm>
          <a:prstGeom prst="rect">
            <a:avLst/>
          </a:prstGeom>
        </p:spPr>
      </p:pic>
      <p:pic>
        <p:nvPicPr>
          <p:cNvPr id="7" name="Picture 6" descr="Image-1010048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609600"/>
            <a:ext cx="2404533" cy="213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volunteer-hand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609600"/>
            <a:ext cx="2362200" cy="21336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581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পায়ের তলায় মাটিতে, আকাশে,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সমুখে, সিন্ধু জলে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বিজয় কেতন উড়ায়ে মানুষ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চলিয়াছে দলে দলে 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il-be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85800"/>
            <a:ext cx="2571376" cy="2514600"/>
          </a:xfrm>
          <a:prstGeom prst="rect">
            <a:avLst/>
          </a:prstGeom>
        </p:spPr>
      </p:pic>
      <p:pic>
        <p:nvPicPr>
          <p:cNvPr id="7" name="Picture 6" descr="images (8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685800"/>
            <a:ext cx="2527300" cy="2501900"/>
          </a:xfrm>
          <a:prstGeom prst="rect">
            <a:avLst/>
          </a:prstGeom>
        </p:spPr>
      </p:pic>
      <p:pic>
        <p:nvPicPr>
          <p:cNvPr id="9" name="Picture 8" descr="827ee98b910b0c1a16244e0877563c0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685800"/>
            <a:ext cx="2133600" cy="2514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28800" y="1295400"/>
            <a:ext cx="1828800" cy="9144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5486400" y="1295400"/>
            <a:ext cx="1828800" cy="9144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নীরব পাঠ 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922_1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572" y="2590800"/>
            <a:ext cx="3346027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20190922_11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1" y="2590800"/>
            <a:ext cx="316992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228600"/>
            <a:ext cx="84582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3058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81534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58674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Down Ribbon 4"/>
          <p:cNvSpPr/>
          <p:nvPr/>
        </p:nvSpPr>
        <p:spPr>
          <a:xfrm>
            <a:off x="2362200" y="685800"/>
            <a:ext cx="4648200" cy="685800"/>
          </a:xfrm>
          <a:prstGeom prst="ellipseRibb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495800"/>
            <a:ext cx="70104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 সাম্য কবিতাটি কবি সুফিয়া কামালের কোন গ্রন্থ, এবং কোন কবিতার অংশবিশেষ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olaboracao_394849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28800"/>
            <a:ext cx="3051175" cy="22896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00" y="2667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flipH="1" flipV="1">
            <a:off x="381000" y="381000"/>
            <a:ext cx="8382000" cy="609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4876800"/>
            <a:ext cx="792480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** সম্প্রদায়গত সম্প্রীতি বৃদ্ধির লক্ষ্যে কী কী উদ্যোগ গ্রহন করা যেতে পারে – আলোচনা করে তার একটি পরিকল্পনা প্রস্তুত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05000"/>
            <a:ext cx="3962400" cy="2443480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3505200" y="609600"/>
            <a:ext cx="2133600" cy="990600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752600"/>
            <a:ext cx="6629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ক) ১৯১১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খ) ১৯১২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গ) ১৯১৩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ঘ) ১৯১৪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ক)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সাঁজের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        খ)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প্রীতিতে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গ)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         ঘ) ‘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’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ক)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খ)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প্রচেষ্টার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গ)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সম্মিলিতর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ঘ)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সাহসের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ক)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প্রয়াসে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গ)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ঘ)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প্রয়াসে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ক) একতাই বল             খ) স্বাস্থ্যই সকল সুখের মুল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গ) অর্থই অনর্থের মূল      ঘ)  জোর যার , মুলুক তাঁর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20265306">
            <a:off x="1219200" y="2057400"/>
            <a:ext cx="447472" cy="207523"/>
          </a:xfrm>
          <a:custGeom>
            <a:avLst/>
            <a:gdLst>
              <a:gd name="connsiteX0" fmla="*/ 0 w 447472"/>
              <a:gd name="connsiteY0" fmla="*/ 0 h 207523"/>
              <a:gd name="connsiteX1" fmla="*/ 136187 w 447472"/>
              <a:gd name="connsiteY1" fmla="*/ 204281 h 207523"/>
              <a:gd name="connsiteX2" fmla="*/ 447472 w 447472"/>
              <a:gd name="connsiteY2" fmla="*/ 19455 h 207523"/>
              <a:gd name="connsiteX3" fmla="*/ 447472 w 447472"/>
              <a:gd name="connsiteY3" fmla="*/ 19455 h 20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72" h="207523">
                <a:moveTo>
                  <a:pt x="0" y="0"/>
                </a:moveTo>
                <a:cubicBezTo>
                  <a:pt x="30804" y="100519"/>
                  <a:pt x="61609" y="201039"/>
                  <a:pt x="136187" y="204281"/>
                </a:cubicBezTo>
                <a:cubicBezTo>
                  <a:pt x="210765" y="207523"/>
                  <a:pt x="447472" y="19455"/>
                  <a:pt x="447472" y="19455"/>
                </a:cubicBezTo>
                <a:lnTo>
                  <a:pt x="447472" y="19455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9952444">
            <a:off x="3048000" y="2667000"/>
            <a:ext cx="447472" cy="207523"/>
          </a:xfrm>
          <a:custGeom>
            <a:avLst/>
            <a:gdLst>
              <a:gd name="connsiteX0" fmla="*/ 0 w 447472"/>
              <a:gd name="connsiteY0" fmla="*/ 0 h 207523"/>
              <a:gd name="connsiteX1" fmla="*/ 136187 w 447472"/>
              <a:gd name="connsiteY1" fmla="*/ 204281 h 207523"/>
              <a:gd name="connsiteX2" fmla="*/ 447472 w 447472"/>
              <a:gd name="connsiteY2" fmla="*/ 19455 h 207523"/>
              <a:gd name="connsiteX3" fmla="*/ 447472 w 447472"/>
              <a:gd name="connsiteY3" fmla="*/ 19455 h 20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72" h="207523">
                <a:moveTo>
                  <a:pt x="0" y="0"/>
                </a:moveTo>
                <a:cubicBezTo>
                  <a:pt x="30804" y="100519"/>
                  <a:pt x="61609" y="201039"/>
                  <a:pt x="136187" y="204281"/>
                </a:cubicBezTo>
                <a:cubicBezTo>
                  <a:pt x="210765" y="207523"/>
                  <a:pt x="447472" y="19455"/>
                  <a:pt x="447472" y="19455"/>
                </a:cubicBezTo>
                <a:lnTo>
                  <a:pt x="447472" y="19455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20197334">
            <a:off x="4038600" y="3581400"/>
            <a:ext cx="447472" cy="207523"/>
          </a:xfrm>
          <a:custGeom>
            <a:avLst/>
            <a:gdLst>
              <a:gd name="connsiteX0" fmla="*/ 0 w 447472"/>
              <a:gd name="connsiteY0" fmla="*/ 0 h 207523"/>
              <a:gd name="connsiteX1" fmla="*/ 136187 w 447472"/>
              <a:gd name="connsiteY1" fmla="*/ 204281 h 207523"/>
              <a:gd name="connsiteX2" fmla="*/ 447472 w 447472"/>
              <a:gd name="connsiteY2" fmla="*/ 19455 h 207523"/>
              <a:gd name="connsiteX3" fmla="*/ 447472 w 447472"/>
              <a:gd name="connsiteY3" fmla="*/ 19455 h 20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72" h="207523">
                <a:moveTo>
                  <a:pt x="0" y="0"/>
                </a:moveTo>
                <a:cubicBezTo>
                  <a:pt x="30804" y="100519"/>
                  <a:pt x="61609" y="201039"/>
                  <a:pt x="136187" y="204281"/>
                </a:cubicBezTo>
                <a:cubicBezTo>
                  <a:pt x="210765" y="207523"/>
                  <a:pt x="447472" y="19455"/>
                  <a:pt x="447472" y="19455"/>
                </a:cubicBezTo>
                <a:lnTo>
                  <a:pt x="447472" y="19455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9981199">
            <a:off x="3429000" y="4572000"/>
            <a:ext cx="447472" cy="207523"/>
          </a:xfrm>
          <a:custGeom>
            <a:avLst/>
            <a:gdLst>
              <a:gd name="connsiteX0" fmla="*/ 0 w 447472"/>
              <a:gd name="connsiteY0" fmla="*/ 0 h 207523"/>
              <a:gd name="connsiteX1" fmla="*/ 136187 w 447472"/>
              <a:gd name="connsiteY1" fmla="*/ 204281 h 207523"/>
              <a:gd name="connsiteX2" fmla="*/ 447472 w 447472"/>
              <a:gd name="connsiteY2" fmla="*/ 19455 h 207523"/>
              <a:gd name="connsiteX3" fmla="*/ 447472 w 447472"/>
              <a:gd name="connsiteY3" fmla="*/ 19455 h 20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72" h="207523">
                <a:moveTo>
                  <a:pt x="0" y="0"/>
                </a:moveTo>
                <a:cubicBezTo>
                  <a:pt x="30804" y="100519"/>
                  <a:pt x="61609" y="201039"/>
                  <a:pt x="136187" y="204281"/>
                </a:cubicBezTo>
                <a:cubicBezTo>
                  <a:pt x="210765" y="207523"/>
                  <a:pt x="447472" y="19455"/>
                  <a:pt x="447472" y="19455"/>
                </a:cubicBezTo>
                <a:lnTo>
                  <a:pt x="447472" y="19455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9658593">
            <a:off x="1066800" y="5105400"/>
            <a:ext cx="447472" cy="207523"/>
          </a:xfrm>
          <a:custGeom>
            <a:avLst/>
            <a:gdLst>
              <a:gd name="connsiteX0" fmla="*/ 0 w 447472"/>
              <a:gd name="connsiteY0" fmla="*/ 0 h 207523"/>
              <a:gd name="connsiteX1" fmla="*/ 136187 w 447472"/>
              <a:gd name="connsiteY1" fmla="*/ 204281 h 207523"/>
              <a:gd name="connsiteX2" fmla="*/ 447472 w 447472"/>
              <a:gd name="connsiteY2" fmla="*/ 19455 h 207523"/>
              <a:gd name="connsiteX3" fmla="*/ 447472 w 447472"/>
              <a:gd name="connsiteY3" fmla="*/ 19455 h 20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72" h="207523">
                <a:moveTo>
                  <a:pt x="0" y="0"/>
                </a:moveTo>
                <a:cubicBezTo>
                  <a:pt x="30804" y="100519"/>
                  <a:pt x="61609" y="201039"/>
                  <a:pt x="136187" y="204281"/>
                </a:cubicBezTo>
                <a:cubicBezTo>
                  <a:pt x="210765" y="207523"/>
                  <a:pt x="447472" y="19455"/>
                  <a:pt x="447472" y="19455"/>
                </a:cubicBezTo>
                <a:lnTo>
                  <a:pt x="447472" y="19455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0" y="609600"/>
            <a:ext cx="16002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 উত্ত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bn-IN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জন্য এখানে ক্লিক করতে হবে ।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5334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00"/>
            <a:ext cx="2438400" cy="1933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648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**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ধর্ম–বর্ন–গোত্র–শ্রেণী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সৌহার্দের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7620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90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3872b9136d31adffcc6c0bc7f9e491e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05000"/>
            <a:ext cx="3810000" cy="393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276600"/>
            <a:ext cx="4038600" cy="2985433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মুদা বেগম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 হাট 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বদরগজ্ঞ,রংপুর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০১৭২৩-৩১৫৪৪৭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 descr="20190726_15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286500" y="1638300"/>
            <a:ext cx="17526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943600" y="3886200"/>
            <a:ext cx="281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৭ম</a:t>
            </a:r>
          </a:p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(কবিতা)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bn-IN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03</a:t>
            </a:r>
            <a:r>
              <a:rPr lang="bn-IN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/১০/২০০৯ইং </a:t>
            </a:r>
            <a:endParaRPr lang="bn-BD" sz="28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Ribbon 7"/>
          <p:cNvSpPr/>
          <p:nvPr/>
        </p:nvSpPr>
        <p:spPr>
          <a:xfrm>
            <a:off x="2895600" y="533400"/>
            <a:ext cx="3352800" cy="838200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90917_140722-01-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95400"/>
            <a:ext cx="1647560" cy="1904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60960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857500" y="4152900"/>
            <a:ext cx="4267200" cy="762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3086100" y="4152900"/>
            <a:ext cx="3962400" cy="762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933700" y="4152900"/>
            <a:ext cx="3962400" cy="762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9600" y="533400"/>
            <a:ext cx="3657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95600"/>
            <a:ext cx="4038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nder-equality-a-dogma-b53759ce125c14cf4e9cdd38022436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33400"/>
            <a:ext cx="3962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as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895600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562600" y="914400"/>
            <a:ext cx="1828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-অধিকার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36576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33528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51054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উপরের ছবিগুলো দেখে কী বুঝতে পারতেছ 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এগুলোকে আমরা এককথায় কী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6019800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5334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সুফিয়া কামাল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6106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57200"/>
            <a:ext cx="83058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-13717-1511149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581400"/>
            <a:ext cx="1905000" cy="1646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ooperac3a7c3a3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85800"/>
            <a:ext cx="3733800" cy="264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0" y="167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>
            <a:off x="2133600" y="1600200"/>
            <a:ext cx="4724400" cy="990600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শিক্ষির্থীরা......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819400" y="457200"/>
            <a:ext cx="3352800" cy="990600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0" y="2667000"/>
            <a:ext cx="52578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কবি পরিচিতি বলতে পারবে 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3352800"/>
            <a:ext cx="6477000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ধর্ম, গোত্র, শ্রেণী, নির্বিশেষে সকল মানুষের প্রতি সম্প্রীতি ও সহমর্মিতাবোধ সৃষ্টি করতে পারবে 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800600"/>
            <a:ext cx="73914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“একতাবদ্ধ হয়ে কাজ করলে সবখানে জয় নিশ্চিত” উক্তিটির বিশ্লেষন করতে পারবে 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096000"/>
            <a:ext cx="1890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3276600" y="762000"/>
            <a:ext cx="2590800" cy="914400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752600"/>
            <a:ext cx="18923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33400" y="59436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352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1524000"/>
            <a:ext cx="2438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সুফিয়া কামাল ১৯১১ সালে বরিশালে জন্মগ্রহন করেন 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2895600"/>
            <a:ext cx="24384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ছিলেন একজন সফল সংগঠক ও নারীনেত্রী 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3886200"/>
            <a:ext cx="2438400" cy="198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সক্রিয়ভাবে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আন্দোলন-সংগ্রামে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4495800"/>
            <a:ext cx="2438400" cy="1752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নারীজাগরণ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সম-অধীকার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অগ্রণী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4343400"/>
            <a:ext cx="2438400" cy="144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সাম্প্রদায়িকতা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মৌলবাদের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সোচ্চার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743200"/>
            <a:ext cx="2438400" cy="1295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---”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সাঁজের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, “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, “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কেয়ার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2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।</a:t>
            </a:r>
            <a:endParaRPr lang="en-US" sz="2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1524000"/>
            <a:ext cx="2438400" cy="99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১৯৯৯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মৃত্যুবরন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410200" y="1828800"/>
            <a:ext cx="457200" cy="3048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381500" y="4229100"/>
            <a:ext cx="533400" cy="158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276600" y="3657600"/>
            <a:ext cx="685800" cy="6858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57800" y="3810000"/>
            <a:ext cx="609600" cy="3048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486400" y="3200400"/>
            <a:ext cx="533400" cy="1524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3200400" y="3430588"/>
            <a:ext cx="457200" cy="7461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3124200" y="2133600"/>
            <a:ext cx="533400" cy="762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52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29400" y="1828800"/>
            <a:ext cx="1524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একশ ।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181600"/>
            <a:ext cx="1447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বিপুল</a:t>
            </a:r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352800"/>
            <a:ext cx="1447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সমুন্নত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828800"/>
            <a:ext cx="1524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শতেক</a:t>
            </a: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3429000"/>
            <a:ext cx="1828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অতিশয় ঊঁচু ।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5257800"/>
            <a:ext cx="1371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বিশাল 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Ribbon 12"/>
          <p:cNvSpPr/>
          <p:nvPr/>
        </p:nvSpPr>
        <p:spPr>
          <a:xfrm>
            <a:off x="3124200" y="533400"/>
            <a:ext cx="2743200" cy="685800"/>
          </a:xfrm>
          <a:prstGeom prst="ribb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mages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876800"/>
            <a:ext cx="2293717" cy="133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81400" y="3048000"/>
            <a:ext cx="23622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4572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524000"/>
            <a:ext cx="2438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0" y="914400"/>
            <a:ext cx="15240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লড়াই 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2819400"/>
            <a:ext cx="21336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সমদ্র , সাগর 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4953000"/>
            <a:ext cx="13716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পতাকা 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876800"/>
            <a:ext cx="14478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কেতন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2895600"/>
            <a:ext cx="14478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সিন্ধু 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838200"/>
            <a:ext cx="1600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সংগ্রাম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28600"/>
            <a:ext cx="8610600" cy="6324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304800"/>
            <a:ext cx="8458200" cy="6172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381000"/>
            <a:ext cx="8305800" cy="6019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il-be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514600"/>
            <a:ext cx="25908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8118222c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685800"/>
            <a:ext cx="2577205" cy="1271490"/>
          </a:xfrm>
          <a:prstGeom prst="rect">
            <a:avLst/>
          </a:prstGeom>
        </p:spPr>
      </p:pic>
      <p:pic>
        <p:nvPicPr>
          <p:cNvPr id="16" name="Picture 15" descr="images (8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419600"/>
            <a:ext cx="2743200" cy="14795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22_11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00"/>
            <a:ext cx="4267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own Arrow Callout 2"/>
          <p:cNvSpPr/>
          <p:nvPr/>
        </p:nvSpPr>
        <p:spPr>
          <a:xfrm>
            <a:off x="3505200" y="914400"/>
            <a:ext cx="2133600" cy="9144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মাহ্‌মুদা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442</TotalTime>
  <Words>663</Words>
  <Application>Microsoft Office PowerPoint</Application>
  <PresentationFormat>On-screen Show (4:3)</PresentationFormat>
  <Paragraphs>124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77</cp:revision>
  <dcterms:created xsi:type="dcterms:W3CDTF">2006-08-16T00:00:00Z</dcterms:created>
  <dcterms:modified xsi:type="dcterms:W3CDTF">2019-10-03T08:52:07Z</dcterms:modified>
</cp:coreProperties>
</file>