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7" autoAdjust="0"/>
    <p:restoredTop sz="74923" autoAdjust="0"/>
  </p:normalViewPr>
  <p:slideViewPr>
    <p:cSldViewPr>
      <p:cViewPr varScale="1">
        <p:scale>
          <a:sx n="70" d="100"/>
          <a:sy n="70" d="100"/>
        </p:scale>
        <p:origin x="-114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32324-D17E-4A13-A647-259B0F4CE2F1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B619F-CAFC-4322-8CC6-CC69B6996F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485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B619F-CAFC-4322-8CC6-CC69B6996FD5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74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809-E774-4CF4-8A9E-A144DBB79062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0937-DFEA-49A8-9988-FAD1275342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50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809-E774-4CF4-8A9E-A144DBB79062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0937-DFEA-49A8-9988-FAD1275342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768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809-E774-4CF4-8A9E-A144DBB79062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0937-DFEA-49A8-9988-FAD1275342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10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809-E774-4CF4-8A9E-A144DBB79062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0937-DFEA-49A8-9988-FAD1275342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317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809-E774-4CF4-8A9E-A144DBB79062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0937-DFEA-49A8-9988-FAD1275342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4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809-E774-4CF4-8A9E-A144DBB79062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0937-DFEA-49A8-9988-FAD1275342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369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809-E774-4CF4-8A9E-A144DBB79062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0937-DFEA-49A8-9988-FAD1275342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751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809-E774-4CF4-8A9E-A144DBB79062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0937-DFEA-49A8-9988-FAD1275342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59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809-E774-4CF4-8A9E-A144DBB79062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0937-DFEA-49A8-9988-FAD1275342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326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809-E774-4CF4-8A9E-A144DBB79062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0937-DFEA-49A8-9988-FAD1275342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60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809-E774-4CF4-8A9E-A144DBB79062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0937-DFEA-49A8-9988-FAD1275342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66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74809-E774-4CF4-8A9E-A144DBB79062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30937-DFEA-49A8-9988-FAD1275342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07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007" y="116632"/>
            <a:ext cx="6912768" cy="132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ea typeface="MS UI Gothic" pitchFamily="34" charset="-128"/>
                <a:cs typeface="NikoshBAN" pitchFamily="2" charset="0"/>
              </a:rPr>
              <a:t>স্বাগতম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ea typeface="MS UI Gothic" pitchFamily="34" charset="-128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ea typeface="MS UI Gothic" pitchFamily="34" charset="-128"/>
                <a:cs typeface="NikoshBAN" pitchFamily="2" charset="0"/>
              </a:rPr>
              <a:t>সবাইকে</a:t>
            </a:r>
            <a:endParaRPr lang="en-US" sz="8000" dirty="0">
              <a:solidFill>
                <a:srgbClr val="002060"/>
              </a:solidFill>
              <a:latin typeface="NikoshBAN" pitchFamily="2" charset="0"/>
              <a:ea typeface="MS UI Gothic" pitchFamily="34" charset="-128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568952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Half Frame 2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1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20688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খাল-বিল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জলাশয়ে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70948"/>
            <a:ext cx="6840760" cy="4056623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0681" y="2420888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196752"/>
            <a:ext cx="410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692696"/>
            <a:ext cx="1656184" cy="5847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IN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3135" y="620688"/>
            <a:ext cx="7157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IN" sz="4000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3" y="1700808"/>
            <a:ext cx="2376263" cy="1587996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3" y="4035508"/>
            <a:ext cx="2401634" cy="1572663"/>
          </a:xfrm>
          <a:prstGeom prst="rect">
            <a:avLst/>
          </a:prstGeom>
        </p:spPr>
      </p:pic>
      <p:pic>
        <p:nvPicPr>
          <p:cNvPr id="6" name="Picture 5" descr="67662691-chef-pouring-water-in-to-p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270" y="4102467"/>
            <a:ext cx="2421202" cy="1573589"/>
          </a:xfrm>
          <a:prstGeom prst="rect">
            <a:avLst/>
          </a:prstGeom>
        </p:spPr>
      </p:pic>
      <p:pic>
        <p:nvPicPr>
          <p:cNvPr id="7" name="Picture 6" descr="girl-drinking-tap-wa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3136" y="1700808"/>
            <a:ext cx="2404288" cy="154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7948" y="590688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480" y="330301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871" y="590688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00" y="3429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গোসলের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2334716"/>
            <a:ext cx="1882915" cy="255454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7684" y="476672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ৎ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 descr="Gravity-Dam_Q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02" y="2226879"/>
            <a:ext cx="6912768" cy="347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81533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রাঙ্গামাটি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3254733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(৩টি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48478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6398" t="44791" r="53733" b="20833"/>
          <a:stretch>
            <a:fillRect/>
          </a:stretch>
        </p:blipFill>
        <p:spPr bwMode="auto">
          <a:xfrm>
            <a:off x="899592" y="1556792"/>
            <a:ext cx="7632848" cy="453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63116" y="644079"/>
            <a:ext cx="8305800" cy="5847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৪৮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খুলবে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564904"/>
            <a:ext cx="7355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………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খাল-বিল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………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………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38766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393" y="135249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স্রোত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34076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2700" y="40466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শুন্যস্থান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40173 0.3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14774 0.54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52379 0.15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98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692696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790" y="1844824"/>
            <a:ext cx="69875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২।কিভাবে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2420888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124744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IN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476672"/>
            <a:ext cx="40324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78" y="1628800"/>
            <a:ext cx="7452320" cy="4653136"/>
          </a:xfrm>
          <a:prstGeom prst="rect">
            <a:avLst/>
          </a:prstGeom>
        </p:spPr>
      </p:pic>
      <p:sp>
        <p:nvSpPr>
          <p:cNvPr id="7" name="Half Frame 6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7944" y="1751617"/>
            <a:ext cx="3672408" cy="33547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রুপা</a:t>
            </a:r>
            <a:r>
              <a:rPr lang="en-US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মল্লিক</a:t>
            </a:r>
            <a:r>
              <a:rPr lang="en-US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রুপু</a:t>
            </a:r>
            <a:r>
              <a:rPr lang="en-US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সহকারি</a:t>
            </a:r>
            <a:r>
              <a:rPr lang="en-US" sz="32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শিক্ষক</a:t>
            </a:r>
            <a:endParaRPr lang="en-US" sz="3200" b="1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টি</a:t>
            </a:r>
            <a:r>
              <a:rPr lang="en-US" sz="36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এন্ড</a:t>
            </a:r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টি</a:t>
            </a:r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গেইট</a:t>
            </a:r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26073" y="0"/>
            <a:ext cx="9115482" cy="6858000"/>
          </a:xfrm>
          <a:prstGeom prst="halfFrame">
            <a:avLst>
              <a:gd name="adj1" fmla="val 3614"/>
              <a:gd name="adj2" fmla="val 3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94433"/>
            <a:ext cx="3024336" cy="346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11960" y="1196752"/>
            <a:ext cx="4032448" cy="415498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ঃচতুর্থ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 অংশঃ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৪৮  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২৬-০৮-২০১৯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9715" r="24200" b="4871"/>
          <a:stretch/>
        </p:blipFill>
        <p:spPr bwMode="auto">
          <a:xfrm>
            <a:off x="467545" y="1196752"/>
            <a:ext cx="331495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alf Frame 6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3692" y="488208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45091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5689" y="2420888"/>
            <a:ext cx="4320542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IN" dirty="0"/>
              <a:t>http://youtube.com/watch?v=nbJHf7hqCeU</a:t>
            </a: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656" y="415498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00200"/>
            <a:ext cx="2808312" cy="1828800"/>
          </a:xfrm>
          <a:prstGeom prst="rect">
            <a:avLst/>
          </a:prstGeom>
        </p:spPr>
      </p:pic>
      <p:pic>
        <p:nvPicPr>
          <p:cNvPr id="6" name="Picture 5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888976"/>
            <a:ext cx="2174303" cy="1540024"/>
          </a:xfrm>
          <a:prstGeom prst="rect">
            <a:avLst/>
          </a:prstGeom>
        </p:spPr>
      </p:pic>
      <p:pic>
        <p:nvPicPr>
          <p:cNvPr id="7" name="Picture 6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1" y="1888977"/>
            <a:ext cx="2271464" cy="154002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3608" y="3573016"/>
            <a:ext cx="1371600" cy="64633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603793"/>
            <a:ext cx="14478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5041" y="3597689"/>
            <a:ext cx="1905000" cy="5847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039" y="4648200"/>
            <a:ext cx="83820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বেচেঁ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5825" y="5638800"/>
            <a:ext cx="208674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7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152684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742728" y="16288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1560" y="3105835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পানিও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548680"/>
            <a:ext cx="475252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সম্পদ</a:t>
            </a:r>
            <a:r>
              <a:rPr lang="as-IN" sz="4000" dirty="0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5681" t="44792" r="37921" b="27083"/>
          <a:stretch>
            <a:fillRect/>
          </a:stretch>
        </p:blipFill>
        <p:spPr bwMode="auto">
          <a:xfrm>
            <a:off x="1223628" y="1896382"/>
            <a:ext cx="626469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32148" y="5410548"/>
            <a:ext cx="707970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824" y="764704"/>
            <a:ext cx="2592288" cy="92333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9100" y="3105834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613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17.1.2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cvwbm¤ú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m¤ú‡K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eY©bv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Ki‡Z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cvi‡e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7396" y="3933056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613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17.1.4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পানি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সম্পদ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ব্যাখা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918902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শিক্ষাথীরা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……… 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476672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IN" sz="32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3" y="1240177"/>
            <a:ext cx="3516321" cy="1756775"/>
          </a:xfrm>
          <a:prstGeom prst="rect">
            <a:avLst/>
          </a:prstGeom>
        </p:spPr>
      </p:pic>
      <p:pic>
        <p:nvPicPr>
          <p:cNvPr id="7" name="Picture 6" descr="10.3.07 dew pond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33" y="3632484"/>
            <a:ext cx="3516321" cy="1922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632484"/>
            <a:ext cx="3384376" cy="192295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1240177"/>
            <a:ext cx="3456384" cy="1756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98468" y="573325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567170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304770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4040" y="302039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0" y="0"/>
            <a:ext cx="9115482" cy="6858000"/>
          </a:xfrm>
          <a:prstGeom prst="halfFrame">
            <a:avLst>
              <a:gd name="adj1" fmla="val 3935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340</Words>
  <Application>Microsoft Office PowerPoint</Application>
  <PresentationFormat>On-screen Show (4:3)</PresentationFormat>
  <Paragraphs>69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23</cp:revision>
  <dcterms:created xsi:type="dcterms:W3CDTF">2019-07-22T06:50:40Z</dcterms:created>
  <dcterms:modified xsi:type="dcterms:W3CDTF">2019-10-08T16:36:22Z</dcterms:modified>
</cp:coreProperties>
</file>