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8" r:id="rId2"/>
    <p:sldId id="257" r:id="rId3"/>
    <p:sldId id="269" r:id="rId4"/>
    <p:sldId id="259" r:id="rId5"/>
    <p:sldId id="261" r:id="rId6"/>
    <p:sldId id="262" r:id="rId7"/>
    <p:sldId id="263" r:id="rId8"/>
    <p:sldId id="264" r:id="rId9"/>
    <p:sldId id="265" r:id="rId10"/>
    <p:sldId id="267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40" d="100"/>
          <a:sy n="40" d="100"/>
        </p:scale>
        <p:origin x="-1555" y="-28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22622F-DB14-4E41-9F90-D51DD30ACC1D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7649A4-EFB1-4A9B-A4CD-436BF8B48A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64171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7649A4-EFB1-4A9B-A4CD-436BF8B48A0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12408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63606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9939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5324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2525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0130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1371600"/>
            <a:ext cx="86161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93103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1035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5487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3449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49589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5870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3101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gif"/><Relationship Id="rId5" Type="http://schemas.openxmlformats.org/officeDocument/2006/relationships/image" Target="../media/image11.gif"/><Relationship Id="rId4" Type="http://schemas.openxmlformats.org/officeDocument/2006/relationships/image" Target="../media/image10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5627" y="1143000"/>
            <a:ext cx="8599773" cy="570071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457200"/>
            <a:ext cx="9144000" cy="7315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3400" y="1273076"/>
            <a:ext cx="8382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4400" b="1" dirty="0" smtClean="0">
                <a:ln w="22225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11500" b="1" dirty="0" smtClean="0">
                <a:ln w="22225">
                  <a:solidFill>
                    <a:srgbClr val="FFFF00"/>
                  </a:solidFill>
                  <a:prstDash val="solid"/>
                </a:ln>
                <a:blipFill>
                  <a:blip r:embed="rId4"/>
                  <a:stretch>
                    <a:fillRect/>
                  </a:stretch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bn-BD" sz="11500" b="1" dirty="0" smtClean="0">
                <a:ln w="22225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11500" b="1" dirty="0" smtClean="0">
                <a:ln w="22225">
                  <a:solidFill>
                    <a:srgbClr val="FFFF00"/>
                  </a:solidFill>
                  <a:prstDash val="solid"/>
                </a:ln>
                <a:blipFill>
                  <a:blip r:embed="rId4"/>
                  <a:stretch>
                    <a:fillRect/>
                  </a:stretch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bn-BD" sz="11500" dirty="0" smtClean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1500" dirty="0">
              <a:ln>
                <a:solidFill>
                  <a:srgbClr val="FFFF00"/>
                </a:solidFill>
              </a:ln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066800" y="-685800"/>
            <a:ext cx="11430000" cy="754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79858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xit" presetSubtype="12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6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1" y="152400"/>
            <a:ext cx="7900986" cy="9906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4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শিক্ষক</a:t>
            </a:r>
            <a:r>
              <a:rPr lang="en-U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bn-BD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পরিচিতি </a:t>
            </a:r>
            <a:endParaRPr lang="en-U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2133600"/>
            <a:ext cx="8382000" cy="4419600"/>
          </a:xfrm>
          <a:prstGeom prst="rect">
            <a:avLst/>
          </a:prstGeom>
          <a:gradFill>
            <a:gsLst>
              <a:gs pos="0">
                <a:srgbClr val="03D4A8"/>
              </a:gs>
              <a:gs pos="4000">
                <a:srgbClr val="21D6E0"/>
              </a:gs>
              <a:gs pos="33000">
                <a:srgbClr val="0087E6"/>
              </a:gs>
              <a:gs pos="100000">
                <a:srgbClr val="005CB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আব্দুল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ওয়াজেদ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গোপালপুর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গোড়াঘাট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দিনাজপুর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Email: wazeddp@gmail.com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7282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2362200"/>
            <a:ext cx="8534400" cy="4038600"/>
          </a:xfrm>
          <a:prstGeom prst="rect">
            <a:avLst/>
          </a:prstGeom>
          <a:gradFill>
            <a:gsLst>
              <a:gs pos="0">
                <a:srgbClr val="03D4A8"/>
              </a:gs>
              <a:gs pos="4000">
                <a:srgbClr val="21D6E0"/>
              </a:gs>
              <a:gs pos="33000">
                <a:srgbClr val="0087E6"/>
              </a:gs>
              <a:gs pos="100000">
                <a:srgbClr val="005CB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শ্রেণীঃ দ্বিতীয়</a:t>
            </a:r>
          </a:p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বিষয়ঃ গণিত</a:t>
            </a:r>
          </a:p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পাঠের শিরোনামঃ যোগ</a:t>
            </a:r>
          </a:p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আজকের পাঠঃ দুই অংকের যোগ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304800"/>
            <a:ext cx="9372600" cy="139541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 পরিচিতি </a:t>
            </a:r>
            <a:endParaRPr lang="en-US" sz="4000" dirty="0">
              <a:ln>
                <a:solidFill>
                  <a:srgbClr val="002060"/>
                </a:solidFill>
              </a:ln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2801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9200" y="381000"/>
            <a:ext cx="6934200" cy="68580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n w="0"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5400" dirty="0">
              <a:ln w="0">
                <a:solidFill>
                  <a:srgbClr val="FFC000"/>
                </a:solidFill>
              </a:ln>
              <a:solidFill>
                <a:srgbClr val="FFC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19200" y="2209800"/>
            <a:ext cx="6934200" cy="25146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৯.১.১ উপকরণ ব্যবহার করে যোগ করতে পারেবে </a:t>
            </a:r>
            <a:r>
              <a:rPr lang="bn-BD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8987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allAtOnce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71600" y="228600"/>
            <a:ext cx="6705600" cy="9906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বলতে পার এখানে কী দেখা যাচ্ছে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53000" y="1611922"/>
            <a:ext cx="3852863" cy="44456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380999" y="1626020"/>
            <a:ext cx="3309937" cy="443151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562548">
            <a:off x="5708719" y="3699710"/>
            <a:ext cx="405937" cy="30445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562548">
            <a:off x="5723005" y="3276774"/>
            <a:ext cx="405937" cy="30445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562548">
            <a:off x="5887780" y="2744299"/>
            <a:ext cx="405937" cy="30445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562548">
            <a:off x="6460234" y="2809387"/>
            <a:ext cx="405937" cy="30445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562548">
            <a:off x="6982218" y="3043080"/>
            <a:ext cx="405937" cy="30445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562548">
            <a:off x="7507045" y="3342604"/>
            <a:ext cx="405937" cy="30445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562548">
            <a:off x="6769815" y="2575694"/>
            <a:ext cx="405937" cy="30445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562548">
            <a:off x="5993983" y="2266726"/>
            <a:ext cx="405937" cy="30445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562548">
            <a:off x="5397934" y="3034482"/>
            <a:ext cx="405937" cy="30445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562548">
            <a:off x="5504137" y="2556909"/>
            <a:ext cx="405937" cy="30445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562548">
            <a:off x="5287783" y="3599779"/>
            <a:ext cx="405937" cy="30445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562548">
            <a:off x="6668580" y="2185764"/>
            <a:ext cx="405937" cy="30445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562548">
            <a:off x="2279720" y="2575693"/>
            <a:ext cx="405937" cy="30445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562548">
            <a:off x="1437582" y="2595006"/>
            <a:ext cx="405937" cy="30445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562548">
            <a:off x="1168630" y="3181456"/>
            <a:ext cx="405937" cy="304453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562548">
            <a:off x="1892732" y="3181455"/>
            <a:ext cx="405937" cy="304453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562548">
            <a:off x="2551183" y="3230667"/>
            <a:ext cx="405937" cy="304453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562548">
            <a:off x="2680176" y="2776906"/>
            <a:ext cx="405937" cy="304453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562548">
            <a:off x="2351562" y="2014512"/>
            <a:ext cx="405937" cy="304453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562548">
            <a:off x="1749003" y="2209376"/>
            <a:ext cx="405937" cy="304453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562548">
            <a:off x="3136845" y="3337445"/>
            <a:ext cx="405937" cy="304453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562548">
            <a:off x="3049531" y="2887867"/>
            <a:ext cx="405937" cy="304453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562548">
            <a:off x="710014" y="3404847"/>
            <a:ext cx="405937" cy="304453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562548">
            <a:off x="555579" y="3709647"/>
            <a:ext cx="405937" cy="304453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562548">
            <a:off x="1040665" y="2760034"/>
            <a:ext cx="405937" cy="304453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562548">
            <a:off x="1926240" y="2760035"/>
            <a:ext cx="405937" cy="304453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413487" y="1752600"/>
            <a:ext cx="413487" cy="42477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990600" y="1752600"/>
            <a:ext cx="519231" cy="53340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514855" y="2209800"/>
            <a:ext cx="514855" cy="528904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066800" y="2209800"/>
            <a:ext cx="486425" cy="499698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0" y="5715000"/>
            <a:ext cx="91440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শিক্ষার্থীদের পাখি, গাছ, আম গণনা করে মোট সংখ্যা বলে যোগের শিরোনাম ঘোষণা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3185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77778E-6 -3.33333E-6 L 1.1184 -0.01597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920" y="-81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77778E-6 -3.33333E-6 L 1.1184 -0.01597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920" y="-81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77778E-6 -3.33333E-6 L 1.1184 -0.01597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920" y="-81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77778E-6 -3.33333E-6 L 1.1184 -0.01597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920" y="-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76200" y="-228600"/>
            <a:ext cx="9220200" cy="70866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মার্বেল ও কাঠি দিয় দুই বা ততধিক শিক্ষার্থী দিয়ে বাস্তব পর্যায়ে যোগের ধারণা দিব</a:t>
            </a:r>
            <a:r>
              <a:rPr lang="bn-BD" sz="3600" dirty="0" smtClean="0">
                <a:solidFill>
                  <a:schemeClr val="tx1"/>
                </a:solidFill>
              </a:rPr>
              <a:t>।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09800" y="533400"/>
            <a:ext cx="4953000" cy="8382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বাস্তব পর্যায়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665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roup 68"/>
          <p:cNvGrpSpPr/>
          <p:nvPr/>
        </p:nvGrpSpPr>
        <p:grpSpPr>
          <a:xfrm>
            <a:off x="159439" y="838200"/>
            <a:ext cx="3011528" cy="934576"/>
            <a:chOff x="228600" y="1143000"/>
            <a:chExt cx="3429000" cy="990600"/>
          </a:xfrm>
          <a:noFill/>
        </p:grpSpPr>
        <p:sp>
          <p:nvSpPr>
            <p:cNvPr id="70" name="Rectangle 69"/>
            <p:cNvSpPr/>
            <p:nvPr/>
          </p:nvSpPr>
          <p:spPr>
            <a:xfrm>
              <a:off x="228600" y="1143000"/>
              <a:ext cx="3429000" cy="9906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52412" y="1143000"/>
              <a:ext cx="609600" cy="457200"/>
            </a:xfrm>
            <a:prstGeom prst="rect">
              <a:avLst/>
            </a:prstGeom>
            <a:grpFill/>
          </p:spPr>
        </p:pic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38199" y="1143000"/>
              <a:ext cx="609600" cy="457200"/>
            </a:xfrm>
            <a:prstGeom prst="rect">
              <a:avLst/>
            </a:prstGeom>
            <a:grpFill/>
          </p:spPr>
        </p:pic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529950" y="1143000"/>
              <a:ext cx="609600" cy="457200"/>
            </a:xfrm>
            <a:prstGeom prst="rect">
              <a:avLst/>
            </a:prstGeom>
            <a:grpFill/>
          </p:spPr>
        </p:pic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178838" y="1143000"/>
              <a:ext cx="609600" cy="457200"/>
            </a:xfrm>
            <a:prstGeom prst="rect">
              <a:avLst/>
            </a:prstGeom>
            <a:grpFill/>
          </p:spPr>
        </p:pic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832492" y="1143000"/>
              <a:ext cx="609600" cy="457200"/>
            </a:xfrm>
            <a:prstGeom prst="rect">
              <a:avLst/>
            </a:prstGeom>
            <a:grpFill/>
          </p:spPr>
        </p:pic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52412" y="1676400"/>
              <a:ext cx="609600" cy="457200"/>
            </a:xfrm>
            <a:prstGeom prst="rect">
              <a:avLst/>
            </a:prstGeom>
            <a:grpFill/>
          </p:spPr>
        </p:pic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38199" y="1676400"/>
              <a:ext cx="609600" cy="457200"/>
            </a:xfrm>
            <a:prstGeom prst="rect">
              <a:avLst/>
            </a:prstGeom>
            <a:grpFill/>
          </p:spPr>
        </p:pic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529950" y="1676400"/>
              <a:ext cx="609600" cy="457200"/>
            </a:xfrm>
            <a:prstGeom prst="rect">
              <a:avLst/>
            </a:prstGeom>
            <a:grpFill/>
          </p:spPr>
        </p:pic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178838" y="1676400"/>
              <a:ext cx="609600" cy="457200"/>
            </a:xfrm>
            <a:prstGeom prst="rect">
              <a:avLst/>
            </a:prstGeom>
            <a:grpFill/>
          </p:spPr>
        </p:pic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832492" y="1676400"/>
              <a:ext cx="609600" cy="457200"/>
            </a:xfrm>
            <a:prstGeom prst="rect">
              <a:avLst/>
            </a:prstGeom>
            <a:grpFill/>
          </p:spPr>
        </p:pic>
      </p:grpSp>
      <p:sp>
        <p:nvSpPr>
          <p:cNvPr id="3" name="Rectangle 2"/>
          <p:cNvSpPr/>
          <p:nvPr/>
        </p:nvSpPr>
        <p:spPr>
          <a:xfrm>
            <a:off x="2514600" y="152400"/>
            <a:ext cx="4953000" cy="5334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অর্ধ-বাস্তব পর্যায়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5715000" y="919348"/>
            <a:ext cx="3031705" cy="908486"/>
            <a:chOff x="228600" y="1143000"/>
            <a:chExt cx="3429000" cy="990600"/>
          </a:xfrm>
          <a:noFill/>
        </p:grpSpPr>
        <p:sp>
          <p:nvSpPr>
            <p:cNvPr id="4" name="Rectangle 3"/>
            <p:cNvSpPr/>
            <p:nvPr/>
          </p:nvSpPr>
          <p:spPr>
            <a:xfrm>
              <a:off x="228600" y="1143000"/>
              <a:ext cx="3429000" cy="9906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52412" y="1143000"/>
              <a:ext cx="609600" cy="457200"/>
            </a:xfrm>
            <a:prstGeom prst="rect">
              <a:avLst/>
            </a:prstGeom>
            <a:grpFill/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38199" y="1143000"/>
              <a:ext cx="609600" cy="457200"/>
            </a:xfrm>
            <a:prstGeom prst="rect">
              <a:avLst/>
            </a:prstGeom>
            <a:grpFill/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529950" y="1143000"/>
              <a:ext cx="609600" cy="457200"/>
            </a:xfrm>
            <a:prstGeom prst="rect">
              <a:avLst/>
            </a:prstGeom>
            <a:grpFill/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178838" y="1143000"/>
              <a:ext cx="609600" cy="457200"/>
            </a:xfrm>
            <a:prstGeom prst="rect">
              <a:avLst/>
            </a:prstGeom>
            <a:grpFill/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832492" y="1143000"/>
              <a:ext cx="609600" cy="457200"/>
            </a:xfrm>
            <a:prstGeom prst="rect">
              <a:avLst/>
            </a:prstGeom>
            <a:grpFill/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52412" y="1676400"/>
              <a:ext cx="609600" cy="457200"/>
            </a:xfrm>
            <a:prstGeom prst="rect">
              <a:avLst/>
            </a:prstGeom>
            <a:grpFill/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38199" y="1676400"/>
              <a:ext cx="609600" cy="457200"/>
            </a:xfrm>
            <a:prstGeom prst="rect">
              <a:avLst/>
            </a:prstGeom>
            <a:grpFill/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529950" y="1676400"/>
              <a:ext cx="609600" cy="457200"/>
            </a:xfrm>
            <a:prstGeom prst="rect">
              <a:avLst/>
            </a:prstGeom>
            <a:grpFill/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178838" y="1676400"/>
              <a:ext cx="609600" cy="457200"/>
            </a:xfrm>
            <a:prstGeom prst="rect">
              <a:avLst/>
            </a:prstGeom>
            <a:grpFill/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832492" y="1676400"/>
              <a:ext cx="609600" cy="457200"/>
            </a:xfrm>
            <a:prstGeom prst="rect">
              <a:avLst/>
            </a:prstGeom>
            <a:grpFill/>
          </p:spPr>
        </p:pic>
      </p:grpSp>
      <p:grpSp>
        <p:nvGrpSpPr>
          <p:cNvPr id="18" name="Group 17"/>
          <p:cNvGrpSpPr/>
          <p:nvPr/>
        </p:nvGrpSpPr>
        <p:grpSpPr>
          <a:xfrm>
            <a:off x="162408" y="1857906"/>
            <a:ext cx="3011528" cy="833996"/>
            <a:chOff x="228600" y="1143000"/>
            <a:chExt cx="3429000" cy="990600"/>
          </a:xfrm>
          <a:noFill/>
        </p:grpSpPr>
        <p:sp>
          <p:nvSpPr>
            <p:cNvPr id="19" name="Rectangle 18"/>
            <p:cNvSpPr/>
            <p:nvPr/>
          </p:nvSpPr>
          <p:spPr>
            <a:xfrm>
              <a:off x="228600" y="1143000"/>
              <a:ext cx="3429000" cy="9906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52412" y="1143000"/>
              <a:ext cx="609600" cy="457200"/>
            </a:xfrm>
            <a:prstGeom prst="rect">
              <a:avLst/>
            </a:prstGeom>
            <a:grpFill/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38199" y="1143000"/>
              <a:ext cx="609600" cy="457200"/>
            </a:xfrm>
            <a:prstGeom prst="rect">
              <a:avLst/>
            </a:prstGeom>
            <a:grpFill/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529950" y="1143000"/>
              <a:ext cx="609600" cy="457200"/>
            </a:xfrm>
            <a:prstGeom prst="rect">
              <a:avLst/>
            </a:prstGeom>
            <a:grpFill/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178838" y="1143000"/>
              <a:ext cx="609600" cy="457200"/>
            </a:xfrm>
            <a:prstGeom prst="rect">
              <a:avLst/>
            </a:prstGeom>
            <a:grpFill/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832492" y="1143000"/>
              <a:ext cx="609600" cy="457200"/>
            </a:xfrm>
            <a:prstGeom prst="rect">
              <a:avLst/>
            </a:prstGeom>
            <a:grpFill/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52412" y="1676400"/>
              <a:ext cx="609600" cy="457200"/>
            </a:xfrm>
            <a:prstGeom prst="rect">
              <a:avLst/>
            </a:prstGeom>
            <a:grpFill/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38199" y="1676400"/>
              <a:ext cx="609600" cy="457200"/>
            </a:xfrm>
            <a:prstGeom prst="rect">
              <a:avLst/>
            </a:prstGeom>
            <a:grpFill/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529950" y="1676400"/>
              <a:ext cx="609600" cy="457200"/>
            </a:xfrm>
            <a:prstGeom prst="rect">
              <a:avLst/>
            </a:prstGeom>
            <a:grpFill/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178838" y="1676400"/>
              <a:ext cx="609600" cy="457200"/>
            </a:xfrm>
            <a:prstGeom prst="rect">
              <a:avLst/>
            </a:prstGeom>
            <a:grpFill/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832492" y="1676400"/>
              <a:ext cx="609600" cy="457200"/>
            </a:xfrm>
            <a:prstGeom prst="rect">
              <a:avLst/>
            </a:prstGeom>
            <a:grpFill/>
          </p:spPr>
        </p:pic>
      </p:grpSp>
      <p:grpSp>
        <p:nvGrpSpPr>
          <p:cNvPr id="30" name="Group 29"/>
          <p:cNvGrpSpPr/>
          <p:nvPr/>
        </p:nvGrpSpPr>
        <p:grpSpPr>
          <a:xfrm>
            <a:off x="173313" y="2819400"/>
            <a:ext cx="3024505" cy="855095"/>
            <a:chOff x="228600" y="1143000"/>
            <a:chExt cx="3429000" cy="990600"/>
          </a:xfrm>
          <a:noFill/>
        </p:grpSpPr>
        <p:sp>
          <p:nvSpPr>
            <p:cNvPr id="31" name="Rectangle 30"/>
            <p:cNvSpPr/>
            <p:nvPr/>
          </p:nvSpPr>
          <p:spPr>
            <a:xfrm>
              <a:off x="228600" y="1143000"/>
              <a:ext cx="3429000" cy="9906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52412" y="1143000"/>
              <a:ext cx="609600" cy="457200"/>
            </a:xfrm>
            <a:prstGeom prst="rect">
              <a:avLst/>
            </a:prstGeom>
            <a:grpFill/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38199" y="1143000"/>
              <a:ext cx="609600" cy="457200"/>
            </a:xfrm>
            <a:prstGeom prst="rect">
              <a:avLst/>
            </a:prstGeom>
            <a:grpFill/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529950" y="1143000"/>
              <a:ext cx="609600" cy="457200"/>
            </a:xfrm>
            <a:prstGeom prst="rect">
              <a:avLst/>
            </a:prstGeom>
            <a:grpFill/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178838" y="1143000"/>
              <a:ext cx="609600" cy="457200"/>
            </a:xfrm>
            <a:prstGeom prst="rect">
              <a:avLst/>
            </a:prstGeom>
            <a:grpFill/>
          </p:spPr>
        </p:pic>
      </p:grpSp>
      <p:grpSp>
        <p:nvGrpSpPr>
          <p:cNvPr id="133" name="Group 132"/>
          <p:cNvGrpSpPr/>
          <p:nvPr/>
        </p:nvGrpSpPr>
        <p:grpSpPr>
          <a:xfrm>
            <a:off x="5715000" y="2003419"/>
            <a:ext cx="3011528" cy="855095"/>
            <a:chOff x="5768847" y="2044045"/>
            <a:chExt cx="2934409" cy="937309"/>
          </a:xfrm>
        </p:grpSpPr>
        <p:sp>
          <p:nvSpPr>
            <p:cNvPr id="107" name="Rectangle 106"/>
            <p:cNvSpPr/>
            <p:nvPr/>
          </p:nvSpPr>
          <p:spPr>
            <a:xfrm>
              <a:off x="5768847" y="2044045"/>
              <a:ext cx="2934409" cy="93730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8" name="Picture 10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836582" y="2515080"/>
              <a:ext cx="521673" cy="453504"/>
            </a:xfrm>
            <a:prstGeom prst="rect">
              <a:avLst/>
            </a:prstGeom>
            <a:noFill/>
          </p:spPr>
        </p:pic>
        <p:pic>
          <p:nvPicPr>
            <p:cNvPr id="109" name="Picture 10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12527" y="2497548"/>
              <a:ext cx="521673" cy="453504"/>
            </a:xfrm>
            <a:prstGeom prst="rect">
              <a:avLst/>
            </a:prstGeom>
            <a:noFill/>
          </p:spPr>
        </p:pic>
        <p:pic>
          <p:nvPicPr>
            <p:cNvPr id="110" name="Picture 10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003514" y="2518296"/>
              <a:ext cx="521673" cy="453504"/>
            </a:xfrm>
            <a:prstGeom prst="rect">
              <a:avLst/>
            </a:prstGeom>
            <a:noFill/>
          </p:spPr>
        </p:pic>
      </p:grpSp>
      <p:sp>
        <p:nvSpPr>
          <p:cNvPr id="118" name="TextBox 117"/>
          <p:cNvSpPr txBox="1"/>
          <p:nvPr/>
        </p:nvSpPr>
        <p:spPr>
          <a:xfrm>
            <a:off x="3861192" y="2332107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bn-BD" dirty="0" smtClean="0"/>
              <a:t> 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180353" y="3689339"/>
            <a:ext cx="7439647" cy="2940061"/>
            <a:chOff x="694821" y="3689339"/>
            <a:chExt cx="7153779" cy="2940061"/>
          </a:xfrm>
        </p:grpSpPr>
        <p:sp>
          <p:nvSpPr>
            <p:cNvPr id="121" name="TextBox 120"/>
            <p:cNvSpPr txBox="1"/>
            <p:nvPr/>
          </p:nvSpPr>
          <p:spPr>
            <a:xfrm>
              <a:off x="3368013" y="3689339"/>
              <a:ext cx="19812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4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একত্রে </a:t>
              </a:r>
              <a:endParaRPr lang="en-US" sz="4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694821" y="4458780"/>
              <a:ext cx="7153779" cy="21706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345918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75763E-6 L 0.05139 0.53145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69" y="265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72988E-6 L 0.05104 0.53724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2" y="268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74653E-6 L -0.1908 0.5215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49" y="260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1.72063E-6 L 0.4158 0.39292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81" y="196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05273E-7 L -0.18958 0.51179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79" y="255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57175" y="-152400"/>
            <a:ext cx="9477375" cy="70866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Rectangle 2"/>
          <p:cNvSpPr/>
          <p:nvPr/>
        </p:nvSpPr>
        <p:spPr>
          <a:xfrm>
            <a:off x="1600200" y="304800"/>
            <a:ext cx="6477000" cy="6858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বস্তু নিরপেক্ষ পর্যায়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00600" y="1577146"/>
            <a:ext cx="5476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8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0" y="1577146"/>
            <a:ext cx="37623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8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90962" y="2229608"/>
            <a:ext cx="37623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8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24400" y="2208386"/>
            <a:ext cx="6238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8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3429000" y="3505200"/>
            <a:ext cx="2438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800600" y="3124200"/>
            <a:ext cx="60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33800" y="3066871"/>
            <a:ext cx="685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Plus 15"/>
          <p:cNvSpPr/>
          <p:nvPr/>
        </p:nvSpPr>
        <p:spPr>
          <a:xfrm>
            <a:off x="3048000" y="2667000"/>
            <a:ext cx="533400" cy="544443"/>
          </a:xfrm>
          <a:prstGeom prst="mathPlus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4495800" y="1884328"/>
            <a:ext cx="1222673" cy="1544672"/>
          </a:xfrm>
          <a:prstGeom prst="downArrow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Down Arrow 9"/>
          <p:cNvSpPr/>
          <p:nvPr/>
        </p:nvSpPr>
        <p:spPr>
          <a:xfrm>
            <a:off x="3630309" y="1905000"/>
            <a:ext cx="1094091" cy="1524000"/>
          </a:xfrm>
          <a:prstGeom prst="downArrow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31" name="Group 30"/>
          <p:cNvGrpSpPr/>
          <p:nvPr/>
        </p:nvGrpSpPr>
        <p:grpSpPr>
          <a:xfrm>
            <a:off x="5791200" y="1600200"/>
            <a:ext cx="2473027" cy="608186"/>
            <a:chOff x="5756573" y="1600200"/>
            <a:chExt cx="3006427" cy="685800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756573" y="1633538"/>
              <a:ext cx="720427" cy="652462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518573" y="1600200"/>
              <a:ext cx="720427" cy="652462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280573" y="1600200"/>
              <a:ext cx="720427" cy="652462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042573" y="1600200"/>
              <a:ext cx="720427" cy="652462"/>
            </a:xfrm>
            <a:prstGeom prst="rect">
              <a:avLst/>
            </a:prstGeom>
          </p:spPr>
        </p:pic>
      </p:grpSp>
      <p:grpSp>
        <p:nvGrpSpPr>
          <p:cNvPr id="32" name="Group 31"/>
          <p:cNvGrpSpPr/>
          <p:nvPr/>
        </p:nvGrpSpPr>
        <p:grpSpPr>
          <a:xfrm>
            <a:off x="5867400" y="2927316"/>
            <a:ext cx="1769591" cy="577883"/>
            <a:chOff x="5756573" y="2895600"/>
            <a:chExt cx="2244427" cy="685800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756573" y="2928938"/>
              <a:ext cx="720427" cy="652462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518573" y="2895600"/>
              <a:ext cx="720427" cy="652462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280573" y="2895600"/>
              <a:ext cx="720427" cy="652462"/>
            </a:xfrm>
            <a:prstGeom prst="rect">
              <a:avLst/>
            </a:prstGeom>
          </p:spPr>
        </p:pic>
      </p:grpSp>
      <p:grpSp>
        <p:nvGrpSpPr>
          <p:cNvPr id="38" name="Group 37"/>
          <p:cNvGrpSpPr/>
          <p:nvPr/>
        </p:nvGrpSpPr>
        <p:grpSpPr>
          <a:xfrm>
            <a:off x="381000" y="1600200"/>
            <a:ext cx="1828800" cy="700221"/>
            <a:chOff x="381000" y="1687506"/>
            <a:chExt cx="1828800" cy="750894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81000" y="1698831"/>
              <a:ext cx="838200" cy="739569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371600" y="1687506"/>
              <a:ext cx="838200" cy="739569"/>
            </a:xfrm>
            <a:prstGeom prst="rect">
              <a:avLst/>
            </a:prstGeom>
          </p:spPr>
        </p:pic>
      </p:grpSp>
      <p:pic>
        <p:nvPicPr>
          <p:cNvPr id="37" name="Picture 3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5600" y="2922501"/>
            <a:ext cx="787400" cy="694746"/>
          </a:xfrm>
          <a:prstGeom prst="rect">
            <a:avLst/>
          </a:prstGeom>
        </p:spPr>
      </p:pic>
      <p:grpSp>
        <p:nvGrpSpPr>
          <p:cNvPr id="47" name="Group 46"/>
          <p:cNvGrpSpPr/>
          <p:nvPr/>
        </p:nvGrpSpPr>
        <p:grpSpPr>
          <a:xfrm>
            <a:off x="6705600" y="5060917"/>
            <a:ext cx="1769591" cy="577883"/>
            <a:chOff x="5756573" y="2895600"/>
            <a:chExt cx="2244427" cy="68580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756573" y="2928938"/>
              <a:ext cx="720427" cy="652462"/>
            </a:xfrm>
            <a:prstGeom prst="rect">
              <a:avLst/>
            </a:prstGeom>
          </p:spPr>
        </p:pic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518573" y="2895600"/>
              <a:ext cx="720427" cy="652462"/>
            </a:xfrm>
            <a:prstGeom prst="rect">
              <a:avLst/>
            </a:prstGeom>
          </p:spPr>
        </p:pic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280573" y="2895600"/>
              <a:ext cx="720427" cy="652462"/>
            </a:xfrm>
            <a:prstGeom prst="rect">
              <a:avLst/>
            </a:prstGeom>
          </p:spPr>
        </p:pic>
      </p:grpSp>
      <p:grpSp>
        <p:nvGrpSpPr>
          <p:cNvPr id="51" name="Group 50"/>
          <p:cNvGrpSpPr/>
          <p:nvPr/>
        </p:nvGrpSpPr>
        <p:grpSpPr>
          <a:xfrm>
            <a:off x="3962400" y="5106814"/>
            <a:ext cx="2473027" cy="608186"/>
            <a:chOff x="5756573" y="1600200"/>
            <a:chExt cx="3006427" cy="685800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756573" y="1633538"/>
              <a:ext cx="720427" cy="652462"/>
            </a:xfrm>
            <a:prstGeom prst="rect">
              <a:avLst/>
            </a:prstGeom>
          </p:spPr>
        </p:pic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518573" y="1600200"/>
              <a:ext cx="720427" cy="652462"/>
            </a:xfrm>
            <a:prstGeom prst="rect">
              <a:avLst/>
            </a:prstGeom>
          </p:spPr>
        </p:pic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280573" y="1600200"/>
              <a:ext cx="720427" cy="652462"/>
            </a:xfrm>
            <a:prstGeom prst="rect">
              <a:avLst/>
            </a:prstGeom>
          </p:spPr>
        </p:pic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042573" y="1600200"/>
              <a:ext cx="720427" cy="652462"/>
            </a:xfrm>
            <a:prstGeom prst="rect">
              <a:avLst/>
            </a:prstGeom>
          </p:spPr>
        </p:pic>
      </p:grpSp>
      <p:grpSp>
        <p:nvGrpSpPr>
          <p:cNvPr id="56" name="Group 55"/>
          <p:cNvGrpSpPr/>
          <p:nvPr/>
        </p:nvGrpSpPr>
        <p:grpSpPr>
          <a:xfrm>
            <a:off x="1828800" y="5065980"/>
            <a:ext cx="1828800" cy="693521"/>
            <a:chOff x="381000" y="1683366"/>
            <a:chExt cx="1828800" cy="743709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81000" y="1683366"/>
              <a:ext cx="838200" cy="739569"/>
            </a:xfrm>
            <a:prstGeom prst="rect">
              <a:avLst/>
            </a:prstGeom>
          </p:spPr>
        </p:pic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371600" y="1687506"/>
              <a:ext cx="838200" cy="739569"/>
            </a:xfrm>
            <a:prstGeom prst="rect">
              <a:avLst/>
            </a:prstGeom>
          </p:spPr>
        </p:pic>
      </p:grpSp>
      <p:pic>
        <p:nvPicPr>
          <p:cNvPr id="59" name="Picture 5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08050" y="5058354"/>
            <a:ext cx="787400" cy="694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40767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3" dur="1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9" presetClass="path" presetSubtype="0" ac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61111E-6 3.7037E-6 L -0.19358 0.51134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" y="256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4" presetID="49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11022E-16 -4.11656E-6 L 0.09167 0.32771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83" y="1637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42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mph" presetSubtype="0" repeatCount="indefinite" fill="hold" grpId="1" nodeType="click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96" dur="2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7" dur="10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7.40741E-7 L 0.15833 0.50463 " pathEditMode="relative" rAng="0" ptsTypes="AA">
                                      <p:cBhvr>
                                        <p:cTn id="10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" y="252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5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85185E-6 L 0.05973 0.31204 " pathEditMode="relative" rAng="0" ptsTypes="AA">
                                      <p:cBhvr>
                                        <p:cTn id="10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" y="156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7" presetID="2" presetClass="exit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3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3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4" grpId="0"/>
      <p:bldP spid="15" grpId="0"/>
      <p:bldP spid="16" grpId="0" animBg="1"/>
      <p:bldP spid="8" grpId="0" animBg="1"/>
      <p:bldP spid="8" grpId="1" animBg="1"/>
      <p:bldP spid="8" grpId="2" animBg="1"/>
      <p:bldP spid="10" grpId="0" animBg="1"/>
      <p:bldP spid="10" grpId="1" animBg="1"/>
      <p:bldP spid="10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838200" y="-152400"/>
            <a:ext cx="10287000" cy="8001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152400" y="304800"/>
            <a:ext cx="8382000" cy="1295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দলীয় কাজ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 </a:t>
            </a:r>
          </a:p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উপকরণ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bn-BD" sz="11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11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1905000"/>
            <a:ext cx="2362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গোলাপ দল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124200" y="1905000"/>
            <a:ext cx="2362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বেলি দল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324600" y="1905000"/>
            <a:ext cx="2362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রজনী গন্ধা দল 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9600" y="3048000"/>
            <a:ext cx="1676400" cy="2209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৪৫</a:t>
            </a:r>
          </a:p>
          <a:p>
            <a:pPr algn="ctr"/>
            <a:r>
              <a:rPr lang="bn-BD" sz="4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+২</a:t>
            </a:r>
            <a:r>
              <a:rPr lang="en-US" sz="4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 </a:t>
            </a:r>
            <a:endParaRPr lang="bn-BD" sz="48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4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762000" y="4495800"/>
            <a:ext cx="1371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3467100" y="3048000"/>
            <a:ext cx="1676400" cy="2209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৩৬</a:t>
            </a:r>
          </a:p>
          <a:p>
            <a:pPr algn="ctr"/>
            <a:r>
              <a:rPr lang="bn-BD" sz="4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+২৩</a:t>
            </a:r>
          </a:p>
          <a:p>
            <a:pPr algn="ctr"/>
            <a:endParaRPr lang="en-US" sz="4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3690937" y="4476750"/>
            <a:ext cx="1371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457950" y="3048000"/>
            <a:ext cx="1676400" cy="2209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২৫</a:t>
            </a:r>
          </a:p>
          <a:p>
            <a:pPr algn="ctr"/>
            <a:r>
              <a:rPr lang="bn-BD" sz="4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+৪</a:t>
            </a:r>
          </a:p>
          <a:p>
            <a:pPr algn="ctr"/>
            <a:endParaRPr lang="en-US" sz="4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6781800" y="4476750"/>
            <a:ext cx="1371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762000" y="4572000"/>
            <a:ext cx="1545771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7৭</a:t>
            </a: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733800" y="4572000"/>
            <a:ext cx="1545771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5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9</a:t>
            </a: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607629" y="4560125"/>
            <a:ext cx="1545771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29</a:t>
            </a: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8852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/>
      <p:bldP spid="10" grpId="0"/>
      <p:bldP spid="12" grpId="0"/>
      <p:bldP spid="8" grpId="0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277600" cy="82296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667000" y="457200"/>
            <a:ext cx="4518561" cy="12192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মুল্যায়ণ</a:t>
            </a:r>
            <a:r>
              <a:rPr lang="bn-IN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(উপকরণ ব্যবহার করে)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27200" y="2019300"/>
            <a:ext cx="25146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 করঃ </a:t>
            </a:r>
            <a:endParaRPr lang="en-US" sz="36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819400" y="2743200"/>
            <a:ext cx="1752600" cy="990600"/>
            <a:chOff x="2819400" y="2743200"/>
            <a:chExt cx="1752600" cy="990600"/>
          </a:xfrm>
        </p:grpSpPr>
        <p:sp>
          <p:nvSpPr>
            <p:cNvPr id="5" name="Rectangle 4"/>
            <p:cNvSpPr/>
            <p:nvPr/>
          </p:nvSpPr>
          <p:spPr>
            <a:xfrm>
              <a:off x="2819400" y="2743200"/>
              <a:ext cx="1752600" cy="990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</a:t>
              </a:r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BD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২০</a:t>
              </a:r>
            </a:p>
            <a:p>
              <a:pPr algn="ctr"/>
              <a:r>
                <a:rPr lang="bn-BD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+</a:t>
              </a:r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BD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১</a:t>
              </a:r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0</a:t>
              </a:r>
              <a:endParaRPr lang="bn-BD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3124200" y="3657600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4953000" y="2743200"/>
            <a:ext cx="1752600" cy="990600"/>
            <a:chOff x="2819400" y="2743200"/>
            <a:chExt cx="1752600" cy="990600"/>
          </a:xfrm>
        </p:grpSpPr>
        <p:sp>
          <p:nvSpPr>
            <p:cNvPr id="20" name="Rectangle 19"/>
            <p:cNvSpPr/>
            <p:nvPr/>
          </p:nvSpPr>
          <p:spPr>
            <a:xfrm>
              <a:off x="2819400" y="2743200"/>
              <a:ext cx="1752600" cy="990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৩৩</a:t>
              </a:r>
            </a:p>
            <a:p>
              <a:pPr algn="ctr"/>
              <a:r>
                <a:rPr lang="bn-BD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+২২</a:t>
              </a:r>
            </a:p>
          </p:txBody>
        </p:sp>
        <p:cxnSp>
          <p:nvCxnSpPr>
            <p:cNvPr id="21" name="Straight Connector 20"/>
            <p:cNvCxnSpPr/>
            <p:nvPr/>
          </p:nvCxnSpPr>
          <p:spPr>
            <a:xfrm>
              <a:off x="3124200" y="3657600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7048500" y="2743200"/>
            <a:ext cx="1752600" cy="990600"/>
            <a:chOff x="2819400" y="2743200"/>
            <a:chExt cx="1752600" cy="990600"/>
          </a:xfrm>
        </p:grpSpPr>
        <p:sp>
          <p:nvSpPr>
            <p:cNvPr id="27" name="Rectangle 26"/>
            <p:cNvSpPr/>
            <p:nvPr/>
          </p:nvSpPr>
          <p:spPr>
            <a:xfrm>
              <a:off x="2819400" y="2743200"/>
              <a:ext cx="1752600" cy="990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৩৭</a:t>
              </a:r>
            </a:p>
            <a:p>
              <a:pPr algn="ctr"/>
              <a:r>
                <a:rPr lang="bn-BD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+৩</a:t>
              </a:r>
              <a:r>
                <a:rPr lang="bn-BD" sz="24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১</a:t>
              </a:r>
              <a:endParaRPr lang="bn-BD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3124200" y="3657600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914400" y="2743200"/>
            <a:ext cx="1752600" cy="990600"/>
            <a:chOff x="2819400" y="2743200"/>
            <a:chExt cx="1752600" cy="990600"/>
          </a:xfrm>
        </p:grpSpPr>
        <p:sp>
          <p:nvSpPr>
            <p:cNvPr id="30" name="Rectangle 29"/>
            <p:cNvSpPr/>
            <p:nvPr/>
          </p:nvSpPr>
          <p:spPr>
            <a:xfrm>
              <a:off x="2819400" y="2743200"/>
              <a:ext cx="1752600" cy="990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২৩</a:t>
              </a:r>
            </a:p>
            <a:p>
              <a:pPr algn="ctr"/>
              <a:r>
                <a:rPr lang="bn-BD" sz="24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+</a:t>
              </a:r>
              <a:r>
                <a:rPr lang="bn-BD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১১</a:t>
              </a:r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3124200" y="3657600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666836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76200" y="0"/>
            <a:ext cx="9829800" cy="70866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590800" y="2619970"/>
            <a:ext cx="5943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 ধন্যবাদ</a:t>
            </a:r>
            <a:endParaRPr lang="en-US" sz="8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8542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379</TotalTime>
  <Words>154</Words>
  <Application>Microsoft Office PowerPoint</Application>
  <PresentationFormat>On-screen Show (4:3)</PresentationFormat>
  <Paragraphs>56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DPE</dc:creator>
  <cp:lastModifiedBy>gopalpur gps</cp:lastModifiedBy>
  <cp:revision>47</cp:revision>
  <dcterms:created xsi:type="dcterms:W3CDTF">2006-08-16T00:00:00Z</dcterms:created>
  <dcterms:modified xsi:type="dcterms:W3CDTF">2019-10-10T14:23:26Z</dcterms:modified>
</cp:coreProperties>
</file>