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73" r:id="rId6"/>
    <p:sldId id="274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65069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66917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/>
              <a:t>সবাইকে ফুলের শুভেচ্ছা * স্বাগতম</a:t>
            </a:r>
            <a:endParaRPr lang="en-US" sz="4800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evel 11"/>
          <p:cNvSpPr/>
          <p:nvPr/>
        </p:nvSpPr>
        <p:spPr>
          <a:xfrm>
            <a:off x="0" y="0"/>
            <a:ext cx="9144000" cy="6858000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 smtClean="0">
                <a:solidFill>
                  <a:schemeClr val="tx1"/>
                </a:solidFill>
              </a:rPr>
              <a:t>নামঃমোহাম্মদ ওছমান বেগ</a:t>
            </a:r>
          </a:p>
          <a:p>
            <a:r>
              <a:rPr lang="bn-IN" sz="4800" dirty="0" smtClean="0">
                <a:solidFill>
                  <a:schemeClr val="tx1"/>
                </a:solidFill>
              </a:rPr>
              <a:t>সহকারী শিক্ষক,</a:t>
            </a:r>
          </a:p>
          <a:p>
            <a:r>
              <a:rPr lang="bn-IN" sz="4800" dirty="0" smtClean="0">
                <a:solidFill>
                  <a:schemeClr val="tx1"/>
                </a:solidFill>
              </a:rPr>
              <a:t>বুড়িচং হাজী ফজর আলী উচ্চ বিদ্যালয় বুড়িচং,কুমিল্লা ।</a:t>
            </a:r>
          </a:p>
          <a:p>
            <a:r>
              <a:rPr lang="bn-IN" sz="4800" dirty="0" smtClean="0">
                <a:solidFill>
                  <a:schemeClr val="tx1"/>
                </a:solidFill>
              </a:rPr>
              <a:t>মোবাইল-০১৮১৫৪০১৫৭৫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3" name="Picture 2" descr="aviary_14629455333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9400" y="990600"/>
            <a:ext cx="1506230" cy="1524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685800"/>
            <a:ext cx="8382000" cy="5257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5400" dirty="0" smtClean="0">
                <a:solidFill>
                  <a:schemeClr val="tx1"/>
                </a:solidFill>
              </a:rPr>
              <a:t>শ্রেনিঃ দশম</a:t>
            </a:r>
          </a:p>
          <a:p>
            <a:r>
              <a:rPr lang="bn-IN" sz="5400" dirty="0" smtClean="0">
                <a:solidFill>
                  <a:schemeClr val="tx1"/>
                </a:solidFill>
              </a:rPr>
              <a:t>বিষয়ঃইসলাম ও নৈতিকশিক্ষা</a:t>
            </a:r>
          </a:p>
          <a:p>
            <a:r>
              <a:rPr lang="bn-IN" sz="5400" dirty="0" smtClean="0">
                <a:solidFill>
                  <a:schemeClr val="tx1"/>
                </a:solidFill>
              </a:rPr>
              <a:t>অধ্যায়ঃদ্বিতীয়,পাঠঃ ১</a:t>
            </a:r>
          </a:p>
          <a:p>
            <a:r>
              <a:rPr lang="bn-IN" sz="5400" dirty="0" smtClean="0">
                <a:solidFill>
                  <a:schemeClr val="tx1"/>
                </a:solidFill>
              </a:rPr>
              <a:t>পাঠশিরোনামঃশরিয়তের উৎস</a:t>
            </a:r>
          </a:p>
          <a:p>
            <a:r>
              <a:rPr lang="bn-IN" sz="5400" dirty="0" smtClean="0">
                <a:solidFill>
                  <a:schemeClr val="tx1"/>
                </a:solidFill>
              </a:rPr>
              <a:t>সময়ঃ ৫০ মিনিট</a:t>
            </a:r>
          </a:p>
          <a:p>
            <a:r>
              <a:rPr lang="bn-IN" sz="5400" dirty="0" smtClean="0">
                <a:solidFill>
                  <a:schemeClr val="tx1"/>
                </a:solidFill>
              </a:rPr>
              <a:t>তারিখ-</a:t>
            </a:r>
            <a:r>
              <a:rPr lang="bn-IN" sz="5400" dirty="0" smtClean="0">
                <a:solidFill>
                  <a:schemeClr val="tx1"/>
                </a:solidFill>
              </a:rPr>
              <a:t>১০/১০/২০১৯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1YQfBu4WKHN8HoG6xhR5eml35Zvj99K-qRjTgDj9ELzg4yAGOn8LKbF4eZI7bsCk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95800" cy="3352800"/>
          </a:xfrm>
          <a:prstGeom prst="rect">
            <a:avLst/>
          </a:prstGeom>
        </p:spPr>
      </p:pic>
      <p:pic>
        <p:nvPicPr>
          <p:cNvPr id="4" name="Picture 3" descr="sunnah_book-810x4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0"/>
            <a:ext cx="4495800" cy="3505200"/>
          </a:xfrm>
          <a:prstGeom prst="rect">
            <a:avLst/>
          </a:prstGeom>
        </p:spPr>
      </p:pic>
      <p:pic>
        <p:nvPicPr>
          <p:cNvPr id="5" name="Picture 4" descr="Quran-700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81400"/>
            <a:ext cx="4419600" cy="3276600"/>
          </a:xfrm>
          <a:prstGeom prst="rect">
            <a:avLst/>
          </a:prstGeom>
        </p:spPr>
      </p:pic>
      <p:pic>
        <p:nvPicPr>
          <p:cNvPr id="6" name="Picture 5" descr="Quran-700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581400"/>
            <a:ext cx="4495800" cy="3276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4267200"/>
            <a:ext cx="213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chemeClr val="bg1"/>
                </a:solidFill>
              </a:rPr>
              <a:t>ইজমা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434340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chemeClr val="bg1"/>
                </a:solidFill>
              </a:rPr>
              <a:t>কিয়াস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0" y="0"/>
            <a:ext cx="9144000" cy="6858000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chemeClr val="tx1"/>
                </a:solidFill>
              </a:rPr>
              <a:t>শরিয়তের উৎস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914400" y="0"/>
            <a:ext cx="7315200" cy="2514600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 smtClean="0">
                <a:solidFill>
                  <a:schemeClr val="tx1"/>
                </a:solidFill>
              </a:rPr>
              <a:t>শিখন ফল</a:t>
            </a:r>
            <a:endParaRPr lang="en-US" sz="96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819400"/>
            <a:ext cx="8458200" cy="3657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bn-IN" sz="4400" dirty="0" smtClean="0">
                <a:solidFill>
                  <a:schemeClr val="tx1"/>
                </a:solidFill>
              </a:rPr>
              <a:t>শরিয়তের উৎস কী বলতে পারবে</a:t>
            </a:r>
            <a:endParaRPr lang="bn-IN" sz="44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bn-IN" sz="4400" dirty="0" smtClean="0">
                <a:solidFill>
                  <a:schemeClr val="tx1"/>
                </a:solidFill>
              </a:rPr>
              <a:t>শরিয়তের উৎসগুলো বর্ননা করতে পারবে</a:t>
            </a:r>
          </a:p>
          <a:p>
            <a:pPr>
              <a:buFont typeface="Arial" pitchFamily="34" charset="0"/>
              <a:buChar char="•"/>
            </a:pPr>
            <a:r>
              <a:rPr lang="bn-IN" sz="4400" dirty="0" smtClean="0">
                <a:solidFill>
                  <a:schemeClr val="tx1"/>
                </a:solidFill>
              </a:rPr>
              <a:t>শরিয়তের উৎসের প্রয়োজনীয়তা ব্যাখ্যা করতে পারবে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1YQfBu4WKHN8HoG6xhR5eml35Zvj99K-qRjTgDj9ELzg4yAGOn8LKbF4eZI7bsCk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905000"/>
            <a:ext cx="9144001" cy="4953000"/>
          </a:xfrm>
          <a:prstGeom prst="rect">
            <a:avLst/>
          </a:prstGeom>
        </p:spPr>
      </p:pic>
      <p:sp>
        <p:nvSpPr>
          <p:cNvPr id="3" name="Down Arrow Callout 2"/>
          <p:cNvSpPr/>
          <p:nvPr/>
        </p:nvSpPr>
        <p:spPr>
          <a:xfrm>
            <a:off x="0" y="0"/>
            <a:ext cx="9144000" cy="1981200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chemeClr val="tx1"/>
                </a:solidFill>
              </a:rPr>
              <a:t>শরিয়তের উৎস ৪টি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nah_book-810x4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0415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5842337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/>
              <a:t>সুন্নাহ বা রীতিনীতি</a:t>
            </a:r>
            <a:endParaRPr lang="en-US" sz="6000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ran-700x3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1066800"/>
            <a:ext cx="5181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dirty="0" smtClean="0">
                <a:solidFill>
                  <a:schemeClr val="bg1"/>
                </a:solidFill>
              </a:rPr>
              <a:t>ইজমা বা ঐক্য মত </a:t>
            </a:r>
            <a:endParaRPr lang="en-US" sz="8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ran-700x3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685800"/>
            <a:ext cx="5562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dirty="0" smtClean="0">
                <a:solidFill>
                  <a:schemeClr val="bg1"/>
                </a:solidFill>
              </a:rPr>
              <a:t>কিয়াস বা অনুমান করা</a:t>
            </a:r>
            <a:endParaRPr lang="en-US" sz="8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914400" y="304800"/>
            <a:ext cx="7391400" cy="2514600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</a:rPr>
              <a:t>জোড়ায় কাজ</a:t>
            </a:r>
            <a:endParaRPr lang="en-US" sz="88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2971800"/>
            <a:ext cx="8458200" cy="3429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bn-IN" sz="6600" dirty="0" smtClean="0">
                <a:solidFill>
                  <a:schemeClr val="tx1"/>
                </a:solidFill>
              </a:rPr>
              <a:t>শরিয়তের উৎস গুলো বর্ননা কর</a:t>
            </a:r>
            <a:endParaRPr lang="en-US" sz="6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1YQfBu4WKHN8HoG6xhR5eml35Zvj99K-qRjTgDj9ELzg4yAGOn8LKbF4eZI7bsCk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19600" cy="3276600"/>
          </a:xfrm>
          <a:prstGeom prst="rect">
            <a:avLst/>
          </a:prstGeom>
        </p:spPr>
      </p:pic>
      <p:pic>
        <p:nvPicPr>
          <p:cNvPr id="3" name="Picture 2" descr="81cnOm9gAFL._SY355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3381375"/>
          </a:xfrm>
          <a:prstGeom prst="rect">
            <a:avLst/>
          </a:prstGeom>
        </p:spPr>
      </p:pic>
      <p:pic>
        <p:nvPicPr>
          <p:cNvPr id="6" name="Picture 5" descr="unnam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81400"/>
            <a:ext cx="4419600" cy="3276600"/>
          </a:xfrm>
          <a:prstGeom prst="rect">
            <a:avLst/>
          </a:prstGeom>
        </p:spPr>
      </p:pic>
      <p:pic>
        <p:nvPicPr>
          <p:cNvPr id="7" name="Picture 6" descr="unnamed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657600"/>
            <a:ext cx="4572000" cy="3200400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3400" cy="3505200"/>
          </a:xfrm>
          <a:prstGeom prst="rect">
            <a:avLst/>
          </a:prstGeom>
        </p:spPr>
      </p:pic>
      <p:pic>
        <p:nvPicPr>
          <p:cNvPr id="3" name="Picture 2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0"/>
            <a:ext cx="4648200" cy="3505200"/>
          </a:xfrm>
          <a:prstGeom prst="rect">
            <a:avLst/>
          </a:prstGeom>
        </p:spPr>
      </p:pic>
      <p:pic>
        <p:nvPicPr>
          <p:cNvPr id="4" name="Picture 3" descr="Quran-700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33800"/>
            <a:ext cx="4343400" cy="3124200"/>
          </a:xfrm>
          <a:prstGeom prst="rect">
            <a:avLst/>
          </a:prstGeom>
        </p:spPr>
      </p:pic>
      <p:pic>
        <p:nvPicPr>
          <p:cNvPr id="5" name="Picture 4" descr="Quran-700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733800"/>
            <a:ext cx="4495800" cy="312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44196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dirty="0" smtClean="0">
                <a:solidFill>
                  <a:schemeClr val="bg1"/>
                </a:solidFill>
              </a:rPr>
              <a:t>ইজমা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4495800"/>
            <a:ext cx="2438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chemeClr val="bg1"/>
                </a:solidFill>
              </a:rPr>
              <a:t>কিয়াস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219200" y="381000"/>
            <a:ext cx="7010400" cy="3048000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dirty="0" smtClean="0">
                <a:solidFill>
                  <a:schemeClr val="tx1"/>
                </a:solidFill>
              </a:rPr>
              <a:t>দলগত কাজ</a:t>
            </a:r>
            <a:endParaRPr lang="en-US" sz="115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581400"/>
            <a:ext cx="82296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bn-IN" sz="7200" dirty="0" smtClean="0">
                <a:solidFill>
                  <a:schemeClr val="tx1"/>
                </a:solidFill>
              </a:rPr>
              <a:t>শরিয়তের উৎসের প্রয়োজনীয়তা কেন</a:t>
            </a:r>
            <a:endParaRPr lang="en-US" sz="7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1YQfBu4WKHN8HoG6xhR5eml35Zvj99K-qRjTgDj9ELzg4yAGOn8LKbF4eZI7bsCk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19600" cy="3200400"/>
          </a:xfrm>
          <a:prstGeom prst="rect">
            <a:avLst/>
          </a:prstGeom>
        </p:spPr>
      </p:pic>
      <p:pic>
        <p:nvPicPr>
          <p:cNvPr id="3" name="Picture 2" descr="download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0"/>
            <a:ext cx="4648200" cy="3124200"/>
          </a:xfrm>
          <a:prstGeom prst="rect">
            <a:avLst/>
          </a:prstGeom>
        </p:spPr>
      </p:pic>
      <p:pic>
        <p:nvPicPr>
          <p:cNvPr id="4" name="Picture 3" descr="Quran-700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4495800" cy="3429000"/>
          </a:xfrm>
          <a:prstGeom prst="rect">
            <a:avLst/>
          </a:prstGeom>
        </p:spPr>
      </p:pic>
      <p:pic>
        <p:nvPicPr>
          <p:cNvPr id="5" name="Picture 4" descr="Quran-700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429000"/>
            <a:ext cx="44958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4114800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 smtClean="0">
                <a:solidFill>
                  <a:schemeClr val="bg1"/>
                </a:solidFill>
              </a:rPr>
              <a:t>ইজমা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4267200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chemeClr val="bg1"/>
                </a:solidFill>
              </a:rPr>
              <a:t>কিয়াস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990600" y="0"/>
            <a:ext cx="7239000" cy="1981200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 smtClean="0">
                <a:solidFill>
                  <a:schemeClr val="tx1"/>
                </a:solidFill>
              </a:rPr>
              <a:t>মূল্যায়ন</a:t>
            </a:r>
            <a:endParaRPr lang="en-US" sz="96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2743200"/>
            <a:ext cx="8458200" cy="3733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bn-IN" sz="4400" dirty="0" smtClean="0">
                <a:solidFill>
                  <a:schemeClr val="tx1"/>
                </a:solidFill>
              </a:rPr>
              <a:t>শরিয়ত কি</a:t>
            </a:r>
          </a:p>
          <a:p>
            <a:pPr algn="ctr">
              <a:buFont typeface="Arial" pitchFamily="34" charset="0"/>
              <a:buChar char="•"/>
            </a:pPr>
            <a:r>
              <a:rPr lang="bn-IN" sz="4400" dirty="0" smtClean="0">
                <a:solidFill>
                  <a:schemeClr val="tx1"/>
                </a:solidFill>
              </a:rPr>
              <a:t>কুরআন কি</a:t>
            </a:r>
          </a:p>
          <a:p>
            <a:pPr algn="ctr">
              <a:buFont typeface="Arial" pitchFamily="34" charset="0"/>
              <a:buChar char="•"/>
            </a:pPr>
            <a:r>
              <a:rPr lang="bn-IN" sz="4400" dirty="0" smtClean="0">
                <a:solidFill>
                  <a:schemeClr val="tx1"/>
                </a:solidFill>
              </a:rPr>
              <a:t>সুন্নাহ কি</a:t>
            </a:r>
          </a:p>
          <a:p>
            <a:pPr algn="ctr">
              <a:buFont typeface="Arial" pitchFamily="34" charset="0"/>
              <a:buChar char="•"/>
            </a:pPr>
            <a:r>
              <a:rPr lang="bn-IN" sz="4400" dirty="0" smtClean="0">
                <a:solidFill>
                  <a:schemeClr val="tx1"/>
                </a:solidFill>
              </a:rPr>
              <a:t>ইজমা কি</a:t>
            </a:r>
          </a:p>
          <a:p>
            <a:pPr algn="ctr">
              <a:buFont typeface="Arial" pitchFamily="34" charset="0"/>
              <a:buChar char="•"/>
            </a:pPr>
            <a:r>
              <a:rPr lang="bn-IN" sz="4400" dirty="0" smtClean="0">
                <a:solidFill>
                  <a:schemeClr val="tx1"/>
                </a:solidFill>
              </a:rPr>
              <a:t>কিয়াস কি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553200"/>
            <a:chOff x="0" y="0"/>
            <a:chExt cx="9144000" cy="6553200"/>
          </a:xfrm>
        </p:grpSpPr>
        <p:sp>
          <p:nvSpPr>
            <p:cNvPr id="2" name="Rectangle 1"/>
            <p:cNvSpPr/>
            <p:nvPr/>
          </p:nvSpPr>
          <p:spPr>
            <a:xfrm>
              <a:off x="838200" y="2514600"/>
              <a:ext cx="7924800" cy="403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Isosceles Triangle 2"/>
            <p:cNvSpPr/>
            <p:nvPr/>
          </p:nvSpPr>
          <p:spPr>
            <a:xfrm>
              <a:off x="0" y="0"/>
              <a:ext cx="9144000" cy="2514600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447800" y="3962400"/>
            <a:ext cx="701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rgbClr val="FFFF00"/>
                </a:solidFill>
              </a:rPr>
              <a:t>শরিয়তের উৎস গুলোর তালিকা তৈরি কর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1143000"/>
            <a:ext cx="495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 smtClean="0"/>
              <a:t>বাড়ির কাজ</a:t>
            </a:r>
            <a:endParaRPr lang="en-US" sz="80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21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457200"/>
            <a:ext cx="5257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dirty="0" smtClean="0">
                <a:solidFill>
                  <a:schemeClr val="bg1"/>
                </a:solidFill>
              </a:rPr>
              <a:t>ধন্যবাদ</a:t>
            </a:r>
            <a:endParaRPr lang="en-US" sz="13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106</Words>
  <Application>Microsoft Office PowerPoint</Application>
  <PresentationFormat>On-screen Show (4:3)</PresentationFormat>
  <Paragraphs>39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 Computer</dc:creator>
  <cp:lastModifiedBy>Am Computer</cp:lastModifiedBy>
  <cp:revision>21</cp:revision>
  <dcterms:created xsi:type="dcterms:W3CDTF">2006-08-16T00:00:00Z</dcterms:created>
  <dcterms:modified xsi:type="dcterms:W3CDTF">2019-10-10T15:34:21Z</dcterms:modified>
</cp:coreProperties>
</file>