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066800" y="0"/>
            <a:ext cx="6934200" cy="3276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একক কাজ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81000" y="3200400"/>
            <a:ext cx="8458200" cy="30480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5400" dirty="0" smtClean="0">
                <a:solidFill>
                  <a:schemeClr val="tx1"/>
                </a:solidFill>
              </a:rPr>
              <a:t>আলমে বারযাখ  কাকে বলে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-bg201805080224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51312" cy="3352800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12345" y="-564145"/>
            <a:ext cx="336751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/>
              <a:t>কবর</a:t>
            </a:r>
            <a:endParaRPr lang="en-US" sz="8000" dirty="0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80328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28834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</a:rPr>
              <a:t>কিয়ামত বা মহাপ্রলয়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3429000"/>
            <a:ext cx="4490357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3657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</a:rPr>
              <a:t>হাশর বা মহাসমাবেশ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9" name="Picture 8" descr="Death-bg201805080224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551312" cy="3352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মিজান বা পরিমাপের যন্ত্র</a:t>
            </a:r>
            <a:endParaRPr lang="en-US" sz="6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3217689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27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পুলসিরাত বা রাস্তা,পুল</a:t>
            </a:r>
            <a:endParaRPr lang="en-US" sz="5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31576" cy="48006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685800" y="0"/>
            <a:ext cx="7467600" cy="1828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শাফায়াত বা সুপারিশ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5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bg1"/>
                </a:solidFill>
              </a:rPr>
              <a:t>জান্নাত বা বাগান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p2R3_1513188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762000" y="0"/>
            <a:ext cx="7543800" cy="990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জাহান্নাম বা শাস্তির স্থান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14400" y="533400"/>
            <a:ext cx="7391400" cy="2286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</a:rPr>
              <a:t>দলগত কাজ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0" y="3048000"/>
            <a:ext cx="9144000" cy="3810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আখিরাতের স্তরগুলো বর্ননা কর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1500" y="-571501"/>
            <a:ext cx="3200399" cy="4343403"/>
          </a:xfrm>
          <a:prstGeom prst="rect">
            <a:avLst/>
          </a:prstGeom>
        </p:spPr>
      </p:pic>
      <p:pic>
        <p:nvPicPr>
          <p:cNvPr id="3" name="Picture 2" descr="Death-bg201805080224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3276600"/>
          </a:xfrm>
          <a:prstGeom prst="rect">
            <a:avLst/>
          </a:prstGeom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351311" cy="358140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164" y="3352800"/>
            <a:ext cx="4694836" cy="3505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3217689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71999" cy="3352800"/>
          </a:xfrm>
          <a:prstGeom prst="rect">
            <a:avLst/>
          </a:prstGeom>
        </p:spPr>
      </p:pic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3276600"/>
          </a:xfrm>
          <a:prstGeom prst="rect">
            <a:avLst/>
          </a:prstGeom>
        </p:spPr>
      </p:pic>
      <p:pic>
        <p:nvPicPr>
          <p:cNvPr id="4" name="Picture 3" descr="K7p2R3_15131881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180" y="3505200"/>
            <a:ext cx="4465820" cy="3352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সবাইকে ফুলের শুভেচ্ছা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সবাইকে ফুলের শুভেচ্ছা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সবাইকে ফুলের শুভেচ্ছা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সবাইকে ফুলের শুভেচ্ছা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0" y="4648200"/>
            <a:ext cx="9144000" cy="990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সবাইকে ফুলের শুভেচ্ছা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সবাইকে ফুলের শুভেচ্ছা</a:t>
            </a:r>
            <a:endParaRPr lang="en-US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838200" y="0"/>
            <a:ext cx="7315200" cy="2286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</a:rPr>
              <a:t>মূল্যায়ন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2209800"/>
            <a:ext cx="9144000" cy="464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6000" dirty="0" smtClean="0">
                <a:solidFill>
                  <a:schemeClr val="tx1"/>
                </a:solidFill>
              </a:rPr>
              <a:t>আখিরাত কি</a:t>
            </a:r>
          </a:p>
          <a:p>
            <a:pPr>
              <a:buFont typeface="Arial" pitchFamily="34" charset="0"/>
              <a:buChar char="•"/>
            </a:pPr>
            <a:r>
              <a:rPr lang="bn-IN" sz="6000" dirty="0" smtClean="0">
                <a:solidFill>
                  <a:schemeClr val="tx1"/>
                </a:solidFill>
              </a:rPr>
              <a:t>আলমে বারযাখ কি</a:t>
            </a:r>
          </a:p>
          <a:p>
            <a:pPr>
              <a:buFont typeface="Arial" pitchFamily="34" charset="0"/>
              <a:buChar char="•"/>
            </a:pPr>
            <a:r>
              <a:rPr lang="bn-IN" sz="6000" dirty="0" smtClean="0">
                <a:solidFill>
                  <a:schemeClr val="tx1"/>
                </a:solidFill>
              </a:rPr>
              <a:t>শাফায়াত কত প্রকার</a:t>
            </a:r>
          </a:p>
          <a:p>
            <a:pPr>
              <a:buFont typeface="Arial" pitchFamily="34" charset="0"/>
              <a:buChar char="•"/>
            </a:pPr>
            <a:r>
              <a:rPr lang="bn-IN" sz="6000" dirty="0" smtClean="0">
                <a:solidFill>
                  <a:schemeClr val="tx1"/>
                </a:solidFill>
              </a:rPr>
              <a:t>জাহান্নাম কি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1295400"/>
            <a:ext cx="8534400" cy="5562600"/>
            <a:chOff x="304800" y="1295400"/>
            <a:chExt cx="8534400" cy="5562600"/>
          </a:xfrm>
        </p:grpSpPr>
        <p:sp>
          <p:nvSpPr>
            <p:cNvPr id="2" name="Rectangle 1"/>
            <p:cNvSpPr/>
            <p:nvPr/>
          </p:nvSpPr>
          <p:spPr>
            <a:xfrm>
              <a:off x="1295400" y="3733800"/>
              <a:ext cx="655320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304800" y="1295400"/>
              <a:ext cx="8534400" cy="304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/>
            <p:cNvSpPr/>
            <p:nvPr/>
          </p:nvSpPr>
          <p:spPr>
            <a:xfrm rot="5400000">
              <a:off x="3619500" y="5524500"/>
              <a:ext cx="1828800" cy="8382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7000" y="5257800"/>
              <a:ext cx="457200" cy="76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0" y="5181600"/>
              <a:ext cx="457200" cy="76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own Arrow Callout 7"/>
          <p:cNvSpPr/>
          <p:nvPr/>
        </p:nvSpPr>
        <p:spPr>
          <a:xfrm>
            <a:off x="1219200" y="0"/>
            <a:ext cx="6705600" cy="1219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বাড়ির 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2667000"/>
            <a:ext cx="3733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4000" dirty="0" smtClean="0"/>
              <a:t>আখিরাত জীবনেরস্তরগুলোর  তালিকা কর</a:t>
            </a:r>
            <a:endParaRPr lang="en-US" sz="4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5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-304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ধন্যবাদ</a:t>
            </a:r>
            <a:endParaRPr lang="en-US" sz="96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8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905000"/>
            <a:ext cx="21717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নামঃমোহাম্মদ ওছমান বেগ</a:t>
            </a:r>
          </a:p>
          <a:p>
            <a:r>
              <a:rPr lang="bn-IN" sz="4800" dirty="0" smtClean="0"/>
              <a:t>সহকারী শিক্ষক,</a:t>
            </a:r>
          </a:p>
          <a:p>
            <a:r>
              <a:rPr lang="bn-IN" sz="4800" dirty="0" smtClean="0"/>
              <a:t>বুড়িচং হাজী আলী উচ্চ বিদ্যালয়,বুড়িচং,কুমিল্লা ।</a:t>
            </a:r>
          </a:p>
          <a:p>
            <a:r>
              <a:rPr lang="bn-IN" sz="4800" dirty="0" smtClean="0"/>
              <a:t>মোবাইল-০১৮১৫৪০১৫৭৫</a:t>
            </a:r>
            <a:endParaRPr lang="en-US" sz="4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শ্রেনিঃনবম</a:t>
            </a:r>
          </a:p>
          <a:p>
            <a:r>
              <a:rPr lang="bn-IN" sz="6000" dirty="0" smtClean="0"/>
              <a:t>বিষয়ঃইসলাম ও নৈতিক শিক্ষা</a:t>
            </a:r>
          </a:p>
          <a:p>
            <a:r>
              <a:rPr lang="bn-IN" sz="6000" dirty="0" smtClean="0"/>
              <a:t>অধ্যায়ঃ প্রথম, পাঠঃ১৩</a:t>
            </a:r>
          </a:p>
          <a:p>
            <a:r>
              <a:rPr lang="bn-IN" sz="6000" dirty="0" smtClean="0"/>
              <a:t>পাঠশিরোনামঃআখিরাত</a:t>
            </a:r>
          </a:p>
          <a:p>
            <a:r>
              <a:rPr lang="bn-IN" sz="6000" dirty="0" smtClean="0"/>
              <a:t>সময়ঃ৫০ মিনিট</a:t>
            </a:r>
          </a:p>
          <a:p>
            <a:r>
              <a:rPr lang="bn-IN" sz="6000" dirty="0" smtClean="0"/>
              <a:t>তারিখঃ-</a:t>
            </a:r>
            <a:r>
              <a:rPr lang="bn-IN" sz="6000" dirty="0" smtClean="0"/>
              <a:t>০৯/১০/২০১৯</a:t>
            </a:r>
            <a:endParaRPr lang="bn-IN" sz="6000" dirty="0" smtClean="0"/>
          </a:p>
          <a:p>
            <a:endParaRPr lang="bn-IN" sz="6000" dirty="0" smtClean="0"/>
          </a:p>
          <a:p>
            <a:endParaRPr lang="bn-IN" sz="6000" dirty="0" smtClean="0"/>
          </a:p>
          <a:p>
            <a:endParaRPr lang="bn-IN" sz="6000" dirty="0" smtClean="0"/>
          </a:p>
          <a:p>
            <a:endParaRPr lang="bn-IN" sz="6000" dirty="0" smtClean="0"/>
          </a:p>
          <a:p>
            <a:endParaRPr lang="bn-IN" sz="6000" dirty="0" smtClean="0"/>
          </a:p>
          <a:p>
            <a:endParaRPr lang="en-US" sz="6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770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</a:rPr>
              <a:t>আখিরাত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0" y="0"/>
            <a:ext cx="9144000" cy="2667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</a:rPr>
              <a:t>শিখন ফল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43200"/>
            <a:ext cx="914400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আখিরাত বা আলমে বারযাখ কী বলতে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আখেরাতের স্তরগুলো বর্ননা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আখিরাতের জীবন সুখময় করতে,বাস্তব জীবন কি করার প্রয়োজন ত ব্যাখ্যা করতে পারবে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-bg201805080224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26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0"/>
            <a:ext cx="5181600" cy="691770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0" y="1295400"/>
            <a:ext cx="4114800" cy="426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কবর বা </a:t>
            </a:r>
            <a:r>
              <a:rPr lang="bn-IN" sz="4800" dirty="0" smtClean="0">
                <a:solidFill>
                  <a:schemeClr val="tx1"/>
                </a:solidFill>
              </a:rPr>
              <a:t>আলমে</a:t>
            </a:r>
            <a:r>
              <a:rPr lang="bn-IN" sz="4800" dirty="0" smtClean="0"/>
              <a:t> 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বারযাখ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129</Words>
  <Application>Microsoft Office PowerPoint</Application>
  <PresentationFormat>On-screen Show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 Computer</dc:creator>
  <cp:lastModifiedBy>Am Computer</cp:lastModifiedBy>
  <cp:revision>24</cp:revision>
  <dcterms:created xsi:type="dcterms:W3CDTF">2006-08-16T00:00:00Z</dcterms:created>
  <dcterms:modified xsi:type="dcterms:W3CDTF">2019-10-09T03:23:23Z</dcterms:modified>
</cp:coreProperties>
</file>