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1"/>
  </p:notesMasterIdLst>
  <p:sldIdLst>
    <p:sldId id="257" r:id="rId2"/>
    <p:sldId id="258" r:id="rId3"/>
    <p:sldId id="270" r:id="rId4"/>
    <p:sldId id="277" r:id="rId5"/>
    <p:sldId id="259" r:id="rId6"/>
    <p:sldId id="260" r:id="rId7"/>
    <p:sldId id="263" r:id="rId8"/>
    <p:sldId id="273" r:id="rId9"/>
    <p:sldId id="276" r:id="rId10"/>
    <p:sldId id="264" r:id="rId11"/>
    <p:sldId id="265" r:id="rId12"/>
    <p:sldId id="271" r:id="rId13"/>
    <p:sldId id="272" r:id="rId14"/>
    <p:sldId id="274" r:id="rId15"/>
    <p:sldId id="27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910" autoAdjust="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C0F08-B2D5-4C9F-941C-6101AB8A5FC4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CA8BD-2C9C-41F1-9C1D-1B15127B85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5160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CA8BD-2C9C-41F1-9C1D-1B15127B850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CA8BD-2C9C-41F1-9C1D-1B15127B850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CA8BD-2C9C-41F1-9C1D-1B15127B850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CA8BD-2C9C-41F1-9C1D-1B15127B850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10000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0000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0000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advClick="0" advTm="10000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0000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advClick="0" advTm="10000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advClick="0" advTm="10000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advClick="0" advTm="10000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0000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10000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advClick="0" advTm="10000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advClick="0" advTm="10000">
    <p:strips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:\Face book picture\Picture FB\NUHA\Jaflo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17606" y="285728"/>
            <a:ext cx="78406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আজকের পাঠে সবাইকে স্বাগতম </a:t>
            </a:r>
            <a:endParaRPr lang="en-US" sz="6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3412" y="1437144"/>
            <a:ext cx="7772400" cy="513986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	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সতত  =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বিরলে =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নিশা   =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ভ্রান্তি   =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সনেট  =</a:t>
            </a:r>
          </a:p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6200" y="2428707"/>
            <a:ext cx="11734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সর্বদা</a:t>
            </a:r>
            <a:endParaRPr lang="en-US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3733800" y="3139340"/>
            <a:ext cx="29594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একান্ত নিরিবিলিতে।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3886200" y="3748940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রাত্রি।</a:t>
            </a:r>
            <a:endParaRPr lang="en-US" sz="3600" b="1" dirty="0"/>
          </a:p>
        </p:txBody>
      </p:sp>
      <p:sp>
        <p:nvSpPr>
          <p:cNvPr id="8" name="Rectangle 7"/>
          <p:cNvSpPr/>
          <p:nvPr/>
        </p:nvSpPr>
        <p:spPr>
          <a:xfrm>
            <a:off x="3962400" y="4358540"/>
            <a:ext cx="808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ভুল।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90798" y="228600"/>
            <a:ext cx="3581400" cy="110799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শব্দার্থ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62400" y="4943315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চৌদ্দ-চরণ-সমন্বিত বিশেষ ধরনের  কবিতা।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7" grpId="0"/>
      <p:bldP spid="8" grpId="0"/>
      <p:bldP spid="9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shamim\Desktop\Kapotakkha-N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33400" y="5153561"/>
            <a:ext cx="716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সতত, হে নদ, তুমি পড় মোর মনে!</a:t>
            </a:r>
          </a:p>
          <a:p>
            <a:pPr algn="ctr"/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সতত তোমার কথা ভাবি এ বিরলে;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shamim\Desktop\nodir dhe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285852" y="71414"/>
            <a:ext cx="62865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সতত (যেমতি লোক নিশার স্বপনে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শোনে মায়া মন্ত্রধ্বনি) তব কলকলে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জুড়াই এ কান আমি ভ্রান্তির ছলনে!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shamim\Desktop\uronto pakh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857759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0" y="4734366"/>
            <a:ext cx="9144000" cy="21236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বহু দেশে দেখিয়াছি বহু নদ-দলে,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কিন্তু এ স্নেহের তৃষ্ণা মিটে কার জলে?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দুগ্ধ-স্রোতোরূপী তুমি জন্মভূমি-স্তনে।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662928"/>
            <a:ext cx="9144000" cy="212365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আর কি হে হবে দেখা? – যত দিন যাবে</a:t>
            </a:r>
          </a:p>
          <a:p>
            <a:pPr algn="ctr"/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প্রজারূপে রাজরূপ সাগরেরে দিতে</a:t>
            </a:r>
          </a:p>
          <a:p>
            <a:pPr algn="ctr"/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বারি-রূপ কর তুমি; এ মিনতি, গাবে</a:t>
            </a:r>
          </a:p>
        </p:txBody>
      </p:sp>
      <p:pic>
        <p:nvPicPr>
          <p:cNvPr id="6" name="Picture 2" descr="C:\Users\samsung\Desktop\images jasso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-24"/>
            <a:ext cx="9144032" cy="46434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60595385"/>
      </p:ext>
    </p:extLst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E:\Face book picture\Picture FB\Banglar  dhan.jpg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26084" y="0"/>
            <a:ext cx="9117948" cy="4786322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4734366"/>
            <a:ext cx="9144000" cy="212365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বঙ্গজ জনের কানে, সখে, সখা-রীতে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নাম তার, এ প্রবাসে মজি প্রেম-ভাবে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লইছে যে তব নাম বঙ্গের সঙ্গীতে।</a:t>
            </a: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43050"/>
            <a:ext cx="8077200" cy="372409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u="sng" dirty="0" smtClean="0">
                <a:latin typeface="NikoshBAN" pitchFamily="2" charset="0"/>
                <a:cs typeface="NikoshBAN" pitchFamily="2" charset="0"/>
              </a:rPr>
              <a:t>দলগত কাজ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‘কবিতাটিতে কবির একান্ত ব্যক্তিগত উপলব্ধির প্রাধান্য থাকলেও দেশপ্রেমই  এর মূলউপজীব্য’ উক্তিটির পক্ষে যুক্তি উপস্থাপন কর। </a:t>
            </a:r>
          </a:p>
          <a:p>
            <a:pPr algn="ctr"/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9614" y="500042"/>
            <a:ext cx="7848600" cy="541686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bn-BD" sz="4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1143000" indent="-571500">
              <a:buFont typeface="Wingdings" pitchFamily="2" charset="2"/>
              <a:buChar char="q"/>
            </a:pP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বাংলায় সনেটের রচয়িতা কে?</a:t>
            </a:r>
          </a:p>
          <a:p>
            <a:pPr marL="1143000" indent="-571500">
              <a:buFont typeface="Wingdings" pitchFamily="2" charset="2"/>
              <a:buChar char="q"/>
            </a:pP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‘কপোতাক্ষ নদ’ কি ধরনের কবিতা ?</a:t>
            </a:r>
          </a:p>
          <a:p>
            <a:pPr marL="1143000" indent="-571500">
              <a:buFont typeface="Wingdings" pitchFamily="2" charset="2"/>
              <a:buChar char="q"/>
            </a:pP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সনেট কী? </a:t>
            </a:r>
          </a:p>
          <a:p>
            <a:pPr marL="1143000" indent="-571500">
              <a:buFont typeface="Wingdings" pitchFamily="2" charset="2"/>
              <a:buChar char="q"/>
            </a:pP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‘ভ্রান্তি’ শব্দের অর্থ কি? </a:t>
            </a:r>
          </a:p>
          <a:p>
            <a:pPr marL="1143000" indent="-571500">
              <a:buFont typeface="Wingdings" pitchFamily="2" charset="2"/>
              <a:buChar char="q"/>
            </a:pP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সর্বদা কবির কার কথা মনে পড়ে?</a:t>
            </a:r>
          </a:p>
          <a:p>
            <a:pPr marL="1143000" indent="-571500">
              <a:buFont typeface="Wingdings" pitchFamily="2" charset="2"/>
              <a:buChar char="q"/>
            </a:pP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কিন্তু এ স্নেহের তৃষ্ণা মিটে কার জলে – কথাটি কেন বলা হয়েছ?</a:t>
            </a: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28600"/>
            <a:ext cx="7696200" cy="224676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		</a:t>
            </a:r>
            <a:r>
              <a:rPr lang="bn-BD" sz="6000" b="1" u="sng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bn-BD" sz="4800" b="1" u="sng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স্বদেশপ্রেম সম্পর্কে একটি সংক্ষিপ্ত        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অনুচ্ছেদ লিখে আনবে ।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C:\Documents and Settings\shamim\Desktop\micles house.jpg"/>
          <p:cNvPicPr>
            <a:picLocks noChangeAspect="1" noChangeArrowheads="1"/>
          </p:cNvPicPr>
          <p:nvPr/>
        </p:nvPicPr>
        <p:blipFill>
          <a:blip r:embed="rId2"/>
          <a:srcRect b="17949"/>
          <a:stretch>
            <a:fillRect/>
          </a:stretch>
        </p:blipFill>
        <p:spPr bwMode="auto">
          <a:xfrm>
            <a:off x="1571604" y="2557744"/>
            <a:ext cx="5929354" cy="419702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shamim\Desktop\rose_flower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71670" y="4570595"/>
            <a:ext cx="47149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285728"/>
            <a:ext cx="3429000" cy="92333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2303215"/>
            <a:ext cx="4724400" cy="255454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জান্নাতুন নাহার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হাজি গোলাম হোসেন উচ্চ বালিকা বিদ্যালয়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তাড়াইল, কিশোরগঞ্জ।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43504" y="2303215"/>
            <a:ext cx="3352800" cy="255454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57250" indent="-857250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en-US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857250" indent="-857250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: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endParaRPr lang="en-US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857250" indent="-857250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কবিতা</a:t>
            </a:r>
          </a:p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: 	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৪৫ মিঃ</a:t>
            </a:r>
          </a:p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558341"/>
            <a:ext cx="400052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উপস্থাপনায়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3504" y="1558341"/>
            <a:ext cx="321471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শ্রেণী ও বিষয়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433968"/>
            <a:ext cx="5072098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এটি কিসের ছবি ? 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C:\Documents and Settings\shamim\Desktop\Kapotakkha-N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5856" y="1589471"/>
            <a:ext cx="6772292" cy="507922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57356" y="219654"/>
            <a:ext cx="5072098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এটি কিসের ছবি ? 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E:\Face book picture\Picture FB\NUHA\Bang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7500990" cy="522390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019722"/>
            <a:ext cx="6789563" cy="212365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কপোতাক্ষ নদ</a:t>
            </a:r>
          </a:p>
          <a:p>
            <a:pPr algn="ctr"/>
            <a:r>
              <a:rPr lang="bn-BD" sz="6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মাইকেল মধুসূদন দত্ত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571612"/>
            <a:ext cx="8610600" cy="5078313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-</a:t>
            </a:r>
          </a:p>
          <a:p>
            <a:pPr marL="914400" indent="-571500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	কবি মাইকেল মধুসূদন দত্তের পরিচিতি উল্লেখ করতে পারবে।</a:t>
            </a:r>
          </a:p>
          <a:p>
            <a:pPr marL="342900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	কবিতাটি প্রমিত উচ্চারণে আবৃত্তি 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971550" indent="-628650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3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	সতত, বিরলে, নিশা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ভ্রান্তি প্রভৃতি শব্দের অর্থ  বলতে পারবে।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971550" indent="-628650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4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	‘দুগ্ধ-স্রোতোরূপী তুমি জন্মভূমি-স্তনে’- কথাটির তাৎপর্য ব্যাখ্যা করতে পারবে।</a:t>
            </a:r>
          </a:p>
          <a:p>
            <a:pPr marL="914400" indent="-571500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28860" y="-24"/>
            <a:ext cx="4400568" cy="144655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800" dirty="0"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shamim\Desktop\modhu kob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0398" y="2167558"/>
            <a:ext cx="2971800" cy="376177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Rectangle 3"/>
          <p:cNvSpPr/>
          <p:nvPr/>
        </p:nvSpPr>
        <p:spPr>
          <a:xfrm>
            <a:off x="1905000" y="115669"/>
            <a:ext cx="5943600" cy="92333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>
              <a:tabLst>
                <a:tab pos="1485900" algn="l"/>
              </a:tabLst>
            </a:pPr>
            <a:r>
              <a:rPr lang="bn-BD" sz="5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মাইকেল মধুসূদন দত্ত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16" y="1285860"/>
            <a:ext cx="4267200" cy="58477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জন্মঃ ১৮২৪, ২ জানুয়ারি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44" y="2514423"/>
            <a:ext cx="2857520" cy="156966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১৮৪২ সালে খ্রিষ্টধর্ম গ্রহণ ও নামের প্রথমে মাইকেল যোগ করেন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3636" y="4143380"/>
            <a:ext cx="2571768" cy="156966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মেঘনাদবধ কাব্য,  বীরাঙ্গনা কাব্য,  ব্রজাঙ্গনা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ইত্যাদি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4383953"/>
            <a:ext cx="2428892" cy="10772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বাংলায় সনেটের প্রবর্তক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5074" y="2546331"/>
            <a:ext cx="2500330" cy="10772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যশোর জেলার সাগরদাঁড়ি গ্রামে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2782" y="6191928"/>
            <a:ext cx="2850460" cy="58477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>
            <a:spAutoFit/>
          </a:bodyPr>
          <a:lstStyle/>
          <a:p>
            <a:pPr algn="ctr"/>
            <a:r>
              <a:rPr lang="bn-BD" sz="3200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মৃত্যুঃ ১৮৭৩, ২৯ জুন</a:t>
            </a:r>
            <a:endParaRPr lang="en-US" sz="3200" dirty="0">
              <a:solidFill>
                <a:schemeClr val="bg1">
                  <a:lumMod val="9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5562" y="-71462"/>
            <a:ext cx="3429000" cy="13234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কপোতাক্ষ নদ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মাইকেল মধুসূদন দত্ত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214422"/>
            <a:ext cx="7572428" cy="563231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000" dirty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সতত, হে নদ, তুমি পড় মোর মনে!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সতত তোমার কথা ভাবি এ বিরলে;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সতত (যেমতি লোক নিশার স্বপনে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শোনে মায়া-মন্ত্রধ্বনি) তব কলকলে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জুড়াই এ কান আমি ভ্রান্তির ছলনে!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বহু দেশে দেখিয়াছি বহু নদ-দলে,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কিন্তু এ স্নেহের তৃষ্ণা মিটে কার জলে?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দুগ্ধ-স্রোতোরূপী তুমি জন্মভূমি-স্তনে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just"/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1071546"/>
            <a:ext cx="8072494" cy="48320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44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আর কি হে হবে দেখা? – যত দিন যাবে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প্রজারূপে রাজরূপ সাগরেরে দিতে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বারি-রূপ কর তুমি; এ মিনতি, গাবে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বঙ্গজ জনের কানে, সখে, সখা-রীতে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নাম তার, এ প্রবাসে মজি প্রেম-ভাবে</a:t>
            </a:r>
          </a:p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লইছে যে তব নাম বঙ্গের সঙ্গীতে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just"/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925</TotalTime>
  <Words>281</Words>
  <Application>Microsoft Office PowerPoint</Application>
  <PresentationFormat>On-screen Show (4:3)</PresentationFormat>
  <Paragraphs>89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samsung</cp:lastModifiedBy>
  <cp:revision>298</cp:revision>
  <dcterms:created xsi:type="dcterms:W3CDTF">2006-08-16T00:00:00Z</dcterms:created>
  <dcterms:modified xsi:type="dcterms:W3CDTF">2019-04-30T08:15:48Z</dcterms:modified>
</cp:coreProperties>
</file>