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22"/>
  </p:notesMasterIdLst>
  <p:sldIdLst>
    <p:sldId id="256" r:id="rId2"/>
    <p:sldId id="284" r:id="rId3"/>
    <p:sldId id="274" r:id="rId4"/>
    <p:sldId id="286" r:id="rId5"/>
    <p:sldId id="285" r:id="rId6"/>
    <p:sldId id="259" r:id="rId7"/>
    <p:sldId id="287" r:id="rId8"/>
    <p:sldId id="282" r:id="rId9"/>
    <p:sldId id="294" r:id="rId10"/>
    <p:sldId id="281" r:id="rId11"/>
    <p:sldId id="288" r:id="rId12"/>
    <p:sldId id="283" r:id="rId13"/>
    <p:sldId id="280" r:id="rId14"/>
    <p:sldId id="289" r:id="rId15"/>
    <p:sldId id="291" r:id="rId16"/>
    <p:sldId id="295" r:id="rId17"/>
    <p:sldId id="277" r:id="rId18"/>
    <p:sldId id="293" r:id="rId19"/>
    <p:sldId id="271" r:id="rId20"/>
    <p:sldId id="26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000"/>
    <a:srgbClr val="FF33CC"/>
    <a:srgbClr val="000000"/>
    <a:srgbClr val="A5002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709" autoAdjust="0"/>
  </p:normalViewPr>
  <p:slideViewPr>
    <p:cSldViewPr>
      <p:cViewPr>
        <p:scale>
          <a:sx n="66" d="100"/>
          <a:sy n="66" d="100"/>
        </p:scale>
        <p:origin x="-150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F1F7E9-79A8-44BC-A8B5-C9FBE112122D}" type="doc">
      <dgm:prSet loTypeId="urn:microsoft.com/office/officeart/2005/8/layout/cycle2" loCatId="cycle" qsTypeId="urn:microsoft.com/office/officeart/2005/8/quickstyle/3d3" qsCatId="3D" csTypeId="urn:microsoft.com/office/officeart/2005/8/colors/colorful5" csCatId="colorful" phldr="1"/>
      <dgm:spPr>
        <a:scene3d>
          <a:camera prst="orthographicFront">
            <a:rot lat="0" lon="0" rev="0"/>
          </a:camera>
          <a:lightRig rig="glow" dir="t">
            <a:rot lat="0" lon="0" rev="4800000"/>
          </a:lightRig>
        </a:scene3d>
      </dgm:spPr>
      <dgm:t>
        <a:bodyPr/>
        <a:lstStyle/>
        <a:p>
          <a:endParaRPr lang="en-US"/>
        </a:p>
      </dgm:t>
    </dgm:pt>
    <dgm:pt modelId="{482D97CC-6F82-49C2-9CEC-3088E240353C}">
      <dgm:prSet phldrT="[Text]" custT="1"/>
      <dgm:spPr>
        <a:scene3d>
          <a:camera prst="orthographicFront">
            <a:rot lat="0" lon="0" rev="0"/>
          </a:camera>
          <a:lightRig rig="glow" dir="t">
            <a:rot lat="0" lon="0" rev="4800000"/>
          </a:lightRig>
        </a:scene3d>
        <a:sp3d prstMaterial="matte">
          <a:bevelT w="127000" h="63500"/>
        </a:sp3d>
      </dgm:spPr>
      <dgm:t>
        <a:bodyPr/>
        <a:lstStyle/>
        <a:p>
          <a:r>
            <a:rPr lang="bn-BD" sz="2400" b="1" dirty="0" smtClean="0">
              <a:solidFill>
                <a:schemeClr val="tx1"/>
              </a:solidFill>
              <a:latin typeface="NikoshBAN" pitchFamily="2" charset="0"/>
              <a:cs typeface="NikoshBAN" pitchFamily="2" charset="0"/>
            </a:rPr>
            <a:t>তথ্য একত্রিকরণ</a:t>
          </a:r>
          <a:endParaRPr lang="en-US" sz="2400" dirty="0">
            <a:solidFill>
              <a:schemeClr val="tx1"/>
            </a:solidFill>
          </a:endParaRPr>
        </a:p>
      </dgm:t>
    </dgm:pt>
    <dgm:pt modelId="{750AB8BA-FFA4-4DC7-9309-80D2EEFEF5C8}" type="parTrans" cxnId="{724A678C-8AE8-4C93-A6DC-B63D4163834D}">
      <dgm:prSet/>
      <dgm:spPr/>
      <dgm:t>
        <a:bodyPr/>
        <a:lstStyle/>
        <a:p>
          <a:endParaRPr lang="en-US" sz="2400">
            <a:solidFill>
              <a:schemeClr val="tx1"/>
            </a:solidFill>
          </a:endParaRPr>
        </a:p>
      </dgm:t>
    </dgm:pt>
    <dgm:pt modelId="{53B61802-DF96-4E18-A6B2-444F726EE2A0}" type="sibTrans" cxnId="{724A678C-8AE8-4C93-A6DC-B63D4163834D}">
      <dgm:prSet custT="1"/>
      <dgm:spPr>
        <a:scene3d>
          <a:camera prst="orthographicFront">
            <a:rot lat="0" lon="0" rev="0"/>
          </a:camera>
          <a:lightRig rig="glow" dir="t">
            <a:rot lat="0" lon="0" rev="4800000"/>
          </a:lightRig>
        </a:scene3d>
        <a:sp3d prstMaterial="matte">
          <a:bevelT w="127000" h="63500"/>
        </a:sp3d>
      </dgm:spPr>
      <dgm:t>
        <a:bodyPr/>
        <a:lstStyle/>
        <a:p>
          <a:endParaRPr lang="en-US" sz="2400">
            <a:solidFill>
              <a:schemeClr val="tx1"/>
            </a:solidFill>
          </a:endParaRPr>
        </a:p>
      </dgm:t>
    </dgm:pt>
    <dgm:pt modelId="{6FA810E0-EF86-450A-A39F-D0F1291F238C}">
      <dgm:prSet phldrT="[Text]" custT="1"/>
      <dgm:spPr>
        <a:scene3d>
          <a:camera prst="orthographicFront">
            <a:rot lat="0" lon="0" rev="0"/>
          </a:camera>
          <a:lightRig rig="glow" dir="t">
            <a:rot lat="0" lon="0" rev="4800000"/>
          </a:lightRig>
        </a:scene3d>
        <a:sp3d prstMaterial="matte">
          <a:bevelT w="127000" h="63500"/>
        </a:sp3d>
      </dgm:spPr>
      <dgm:t>
        <a:bodyPr/>
        <a:lstStyle/>
        <a:p>
          <a:r>
            <a:rPr lang="bn-BD" sz="2400" b="1" dirty="0" smtClean="0">
              <a:solidFill>
                <a:schemeClr val="tx1"/>
              </a:solidFill>
              <a:latin typeface="NikoshBAN" pitchFamily="2" charset="0"/>
              <a:cs typeface="NikoshBAN" pitchFamily="2" charset="0"/>
            </a:rPr>
            <a:t>তথ্য প্রক্রিয়াকরণ</a:t>
          </a:r>
          <a:endParaRPr lang="en-US" sz="2400" dirty="0">
            <a:solidFill>
              <a:schemeClr val="tx1"/>
            </a:solidFill>
          </a:endParaRPr>
        </a:p>
      </dgm:t>
    </dgm:pt>
    <dgm:pt modelId="{A33A84D9-3AB6-4314-8F0A-B6CC24269D4F}" type="parTrans" cxnId="{20E441C4-FCCC-47B9-8590-E92A74DB0859}">
      <dgm:prSet/>
      <dgm:spPr/>
      <dgm:t>
        <a:bodyPr/>
        <a:lstStyle/>
        <a:p>
          <a:endParaRPr lang="en-US" sz="2400">
            <a:solidFill>
              <a:schemeClr val="tx1"/>
            </a:solidFill>
          </a:endParaRPr>
        </a:p>
      </dgm:t>
    </dgm:pt>
    <dgm:pt modelId="{C3888F88-FD2A-448C-B07B-E1A456580F6D}" type="sibTrans" cxnId="{20E441C4-FCCC-47B9-8590-E92A74DB0859}">
      <dgm:prSet custT="1"/>
      <dgm:spPr>
        <a:scene3d>
          <a:camera prst="orthographicFront">
            <a:rot lat="0" lon="0" rev="0"/>
          </a:camera>
          <a:lightRig rig="glow" dir="t">
            <a:rot lat="0" lon="0" rev="4800000"/>
          </a:lightRig>
        </a:scene3d>
        <a:sp3d prstMaterial="matte">
          <a:bevelT w="127000" h="63500"/>
        </a:sp3d>
      </dgm:spPr>
      <dgm:t>
        <a:bodyPr/>
        <a:lstStyle/>
        <a:p>
          <a:endParaRPr lang="en-US" sz="2400">
            <a:solidFill>
              <a:schemeClr val="tx1"/>
            </a:solidFill>
          </a:endParaRPr>
        </a:p>
      </dgm:t>
    </dgm:pt>
    <dgm:pt modelId="{18D3AF2D-4451-4673-8AC4-15A7C07CF0D1}">
      <dgm:prSet phldrT="[Text]" custT="1"/>
      <dgm:spPr>
        <a:scene3d>
          <a:camera prst="orthographicFront">
            <a:rot lat="0" lon="0" rev="0"/>
          </a:camera>
          <a:lightRig rig="glow" dir="t">
            <a:rot lat="0" lon="0" rev="4800000"/>
          </a:lightRig>
        </a:scene3d>
        <a:sp3d prstMaterial="matte">
          <a:bevelT w="127000" h="63500"/>
        </a:sp3d>
      </dgm:spPr>
      <dgm:t>
        <a:bodyPr/>
        <a:lstStyle/>
        <a:p>
          <a:r>
            <a:rPr lang="bn-BD" sz="2400" b="1" smtClean="0">
              <a:solidFill>
                <a:schemeClr val="tx1"/>
              </a:solidFill>
              <a:latin typeface="NikoshBAN" pitchFamily="2" charset="0"/>
              <a:cs typeface="NikoshBAN" pitchFamily="2" charset="0"/>
            </a:rPr>
            <a:t>তথ্য সংরক্ষণ  </a:t>
          </a:r>
          <a:endParaRPr lang="en-US" sz="2400" b="1" dirty="0">
            <a:solidFill>
              <a:schemeClr val="tx1"/>
            </a:solidFill>
            <a:latin typeface="NikoshBAN" pitchFamily="2" charset="0"/>
            <a:cs typeface="NikoshBAN" pitchFamily="2" charset="0"/>
          </a:endParaRPr>
        </a:p>
      </dgm:t>
    </dgm:pt>
    <dgm:pt modelId="{B7CCB17E-C1FE-41C9-A117-D96986D2011C}" type="parTrans" cxnId="{456C5CB1-17A1-4113-BE77-793B01FFA39E}">
      <dgm:prSet/>
      <dgm:spPr/>
      <dgm:t>
        <a:bodyPr/>
        <a:lstStyle/>
        <a:p>
          <a:endParaRPr lang="en-US" sz="2400">
            <a:solidFill>
              <a:schemeClr val="tx1"/>
            </a:solidFill>
          </a:endParaRPr>
        </a:p>
      </dgm:t>
    </dgm:pt>
    <dgm:pt modelId="{731AE0A8-CC3C-4FE4-90C5-28A757526ADA}" type="sibTrans" cxnId="{456C5CB1-17A1-4113-BE77-793B01FFA39E}">
      <dgm:prSet custT="1"/>
      <dgm:spPr>
        <a:scene3d>
          <a:camera prst="orthographicFront">
            <a:rot lat="0" lon="0" rev="0"/>
          </a:camera>
          <a:lightRig rig="glow" dir="t">
            <a:rot lat="0" lon="0" rev="4800000"/>
          </a:lightRig>
        </a:scene3d>
        <a:sp3d prstMaterial="matte">
          <a:bevelT w="127000" h="63500"/>
        </a:sp3d>
      </dgm:spPr>
      <dgm:t>
        <a:bodyPr/>
        <a:lstStyle/>
        <a:p>
          <a:endParaRPr lang="en-US" sz="2400">
            <a:solidFill>
              <a:schemeClr val="tx1"/>
            </a:solidFill>
          </a:endParaRPr>
        </a:p>
      </dgm:t>
    </dgm:pt>
    <dgm:pt modelId="{8AB675B4-7406-421C-91E7-CAB2198A9C34}">
      <dgm:prSet phldrT="[Text]" custT="1"/>
      <dgm:spPr>
        <a:scene3d>
          <a:camera prst="orthographicFront">
            <a:rot lat="0" lon="0" rev="0"/>
          </a:camera>
          <a:lightRig rig="glow" dir="t">
            <a:rot lat="0" lon="0" rev="4800000"/>
          </a:lightRig>
        </a:scene3d>
        <a:sp3d prstMaterial="matte">
          <a:bevelT w="127000" h="63500"/>
        </a:sp3d>
      </dgm:spPr>
      <dgm:t>
        <a:bodyPr/>
        <a:lstStyle/>
        <a:p>
          <a:r>
            <a:rPr lang="bn-BD" sz="2400" b="1" smtClean="0">
              <a:solidFill>
                <a:schemeClr val="tx1"/>
              </a:solidFill>
              <a:latin typeface="NikoshBAN" pitchFamily="2" charset="0"/>
              <a:cs typeface="NikoshBAN" pitchFamily="2" charset="0"/>
            </a:rPr>
            <a:t>তথ্য পুনরুদ্ধার  </a:t>
          </a:r>
          <a:endParaRPr lang="en-US" sz="2400" b="1" dirty="0">
            <a:solidFill>
              <a:schemeClr val="tx1"/>
            </a:solidFill>
            <a:latin typeface="NikoshBAN" pitchFamily="2" charset="0"/>
            <a:cs typeface="NikoshBAN" pitchFamily="2" charset="0"/>
          </a:endParaRPr>
        </a:p>
      </dgm:t>
    </dgm:pt>
    <dgm:pt modelId="{3C62831F-CDE1-4C16-8A10-FAC4EB3AD764}" type="parTrans" cxnId="{CC9F69C2-DFB3-4577-A3A5-24E4D2842CA4}">
      <dgm:prSet/>
      <dgm:spPr/>
      <dgm:t>
        <a:bodyPr/>
        <a:lstStyle/>
        <a:p>
          <a:endParaRPr lang="en-US" sz="2400">
            <a:solidFill>
              <a:schemeClr val="tx1"/>
            </a:solidFill>
          </a:endParaRPr>
        </a:p>
      </dgm:t>
    </dgm:pt>
    <dgm:pt modelId="{F3690433-3CED-42C6-A13E-AFF4668015AB}" type="sibTrans" cxnId="{CC9F69C2-DFB3-4577-A3A5-24E4D2842CA4}">
      <dgm:prSet custT="1"/>
      <dgm:spPr>
        <a:scene3d>
          <a:camera prst="orthographicFront">
            <a:rot lat="0" lon="0" rev="0"/>
          </a:camera>
          <a:lightRig rig="glow" dir="t">
            <a:rot lat="0" lon="0" rev="4800000"/>
          </a:lightRig>
        </a:scene3d>
        <a:sp3d prstMaterial="matte">
          <a:bevelT w="127000" h="63500"/>
        </a:sp3d>
      </dgm:spPr>
      <dgm:t>
        <a:bodyPr/>
        <a:lstStyle/>
        <a:p>
          <a:endParaRPr lang="en-US" sz="2400">
            <a:solidFill>
              <a:schemeClr val="tx1"/>
            </a:solidFill>
          </a:endParaRPr>
        </a:p>
      </dgm:t>
    </dgm:pt>
    <dgm:pt modelId="{51ABC2FB-8DCC-4BC8-9ED8-7144523F4248}">
      <dgm:prSet custT="1"/>
      <dgm:spPr>
        <a:scene3d>
          <a:camera prst="orthographicFront">
            <a:rot lat="0" lon="0" rev="0"/>
          </a:camera>
          <a:lightRig rig="glow" dir="t">
            <a:rot lat="0" lon="0" rev="4800000"/>
          </a:lightRig>
        </a:scene3d>
        <a:sp3d prstMaterial="matte">
          <a:bevelT w="127000" h="63500"/>
        </a:sp3d>
      </dgm:spPr>
      <dgm:t>
        <a:bodyPr/>
        <a:lstStyle/>
        <a:p>
          <a:r>
            <a:rPr lang="bn-BD" sz="2400" b="1" smtClean="0">
              <a:solidFill>
                <a:schemeClr val="tx1"/>
              </a:solidFill>
              <a:latin typeface="NikoshBAN" pitchFamily="2" charset="0"/>
              <a:cs typeface="NikoshBAN" pitchFamily="2" charset="0"/>
            </a:rPr>
            <a:t>তথ্য সংগ্রহ</a:t>
          </a:r>
          <a:endParaRPr lang="bn-BD" sz="2400" b="1" dirty="0" smtClean="0">
            <a:solidFill>
              <a:schemeClr val="tx1"/>
            </a:solidFill>
            <a:latin typeface="NikoshBAN" pitchFamily="2" charset="0"/>
            <a:cs typeface="NikoshBAN" pitchFamily="2" charset="0"/>
          </a:endParaRPr>
        </a:p>
      </dgm:t>
    </dgm:pt>
    <dgm:pt modelId="{DAE7EF30-79BF-46B2-B05F-BC833882FFE0}" type="parTrans" cxnId="{9114C033-20F1-44AE-A7AE-CB57042538B0}">
      <dgm:prSet/>
      <dgm:spPr/>
      <dgm:t>
        <a:bodyPr/>
        <a:lstStyle/>
        <a:p>
          <a:endParaRPr lang="en-US" sz="2400">
            <a:solidFill>
              <a:schemeClr val="tx1"/>
            </a:solidFill>
          </a:endParaRPr>
        </a:p>
      </dgm:t>
    </dgm:pt>
    <dgm:pt modelId="{B5DE14E0-E177-4BCA-BA80-DC5AC1264281}" type="sibTrans" cxnId="{9114C033-20F1-44AE-A7AE-CB57042538B0}">
      <dgm:prSet custT="1"/>
      <dgm:spPr>
        <a:scene3d>
          <a:camera prst="orthographicFront">
            <a:rot lat="0" lon="0" rev="0"/>
          </a:camera>
          <a:lightRig rig="glow" dir="t">
            <a:rot lat="0" lon="0" rev="4800000"/>
          </a:lightRig>
        </a:scene3d>
        <a:sp3d prstMaterial="matte">
          <a:bevelT w="127000" h="63500"/>
        </a:sp3d>
      </dgm:spPr>
      <dgm:t>
        <a:bodyPr/>
        <a:lstStyle/>
        <a:p>
          <a:endParaRPr lang="en-US" sz="2400">
            <a:solidFill>
              <a:schemeClr val="tx1"/>
            </a:solidFill>
          </a:endParaRPr>
        </a:p>
      </dgm:t>
    </dgm:pt>
    <dgm:pt modelId="{65EEBCDC-ECF2-4424-9C23-5E2D1734D97A}">
      <dgm:prSet phldrT="[Text]" custT="1"/>
      <dgm:spPr>
        <a:scene3d>
          <a:camera prst="orthographicFront">
            <a:rot lat="0" lon="0" rev="0"/>
          </a:camera>
          <a:lightRig rig="glow" dir="t">
            <a:rot lat="0" lon="0" rev="4800000"/>
          </a:lightRig>
        </a:scene3d>
        <a:sp3d prstMaterial="matte">
          <a:bevelT w="127000" h="63500"/>
        </a:sp3d>
      </dgm:spPr>
      <dgm:t>
        <a:bodyPr/>
        <a:lstStyle/>
        <a:p>
          <a:r>
            <a:rPr lang="bn-BD" sz="2400" b="1" dirty="0" smtClean="0">
              <a:solidFill>
                <a:schemeClr val="tx1"/>
              </a:solidFill>
              <a:latin typeface="NikoshBAN" pitchFamily="2" charset="0"/>
              <a:cs typeface="NikoshBAN" pitchFamily="2" charset="0"/>
            </a:rPr>
            <a:t>তথ্য আদান প্রদান </a:t>
          </a:r>
          <a:endParaRPr lang="en-US" sz="2400" dirty="0">
            <a:solidFill>
              <a:schemeClr val="tx1"/>
            </a:solidFill>
          </a:endParaRPr>
        </a:p>
      </dgm:t>
    </dgm:pt>
    <dgm:pt modelId="{7728D64A-9404-480E-9709-161DBE7C5B63}" type="parTrans" cxnId="{74B0C562-DD62-4D02-9351-E9F9E90AFCB4}">
      <dgm:prSet/>
      <dgm:spPr/>
      <dgm:t>
        <a:bodyPr/>
        <a:lstStyle/>
        <a:p>
          <a:endParaRPr lang="en-US" sz="2400">
            <a:solidFill>
              <a:schemeClr val="tx1"/>
            </a:solidFill>
          </a:endParaRPr>
        </a:p>
      </dgm:t>
    </dgm:pt>
    <dgm:pt modelId="{C6C0BA67-A62F-4928-8E92-875604EE6867}" type="sibTrans" cxnId="{74B0C562-DD62-4D02-9351-E9F9E90AFCB4}">
      <dgm:prSet custT="1"/>
      <dgm:spPr>
        <a:scene3d>
          <a:camera prst="orthographicFront">
            <a:rot lat="0" lon="0" rev="0"/>
          </a:camera>
          <a:lightRig rig="glow" dir="t">
            <a:rot lat="0" lon="0" rev="4800000"/>
          </a:lightRig>
        </a:scene3d>
        <a:sp3d prstMaterial="matte">
          <a:bevelT w="127000" h="63500"/>
        </a:sp3d>
      </dgm:spPr>
      <dgm:t>
        <a:bodyPr/>
        <a:lstStyle/>
        <a:p>
          <a:endParaRPr lang="en-US" sz="2400">
            <a:solidFill>
              <a:schemeClr val="tx1"/>
            </a:solidFill>
          </a:endParaRPr>
        </a:p>
      </dgm:t>
    </dgm:pt>
    <dgm:pt modelId="{7E418F10-6177-468A-8D02-EF61D264E684}" type="pres">
      <dgm:prSet presAssocID="{1DF1F7E9-79A8-44BC-A8B5-C9FBE112122D}" presName="cycle" presStyleCnt="0">
        <dgm:presLayoutVars>
          <dgm:dir/>
          <dgm:resizeHandles val="exact"/>
        </dgm:presLayoutVars>
      </dgm:prSet>
      <dgm:spPr/>
      <dgm:t>
        <a:bodyPr/>
        <a:lstStyle/>
        <a:p>
          <a:endParaRPr lang="en-US"/>
        </a:p>
      </dgm:t>
    </dgm:pt>
    <dgm:pt modelId="{65038DDB-C7E4-4F4B-A00D-871380369E40}" type="pres">
      <dgm:prSet presAssocID="{51ABC2FB-8DCC-4BC8-9ED8-7144523F4248}" presName="node" presStyleLbl="node1" presStyleIdx="0" presStyleCnt="6">
        <dgm:presLayoutVars>
          <dgm:bulletEnabled val="1"/>
        </dgm:presLayoutVars>
      </dgm:prSet>
      <dgm:spPr/>
      <dgm:t>
        <a:bodyPr/>
        <a:lstStyle/>
        <a:p>
          <a:endParaRPr lang="en-US"/>
        </a:p>
      </dgm:t>
    </dgm:pt>
    <dgm:pt modelId="{CB76D71A-FDDE-4BBA-A928-8770ED7A0BC3}" type="pres">
      <dgm:prSet presAssocID="{B5DE14E0-E177-4BCA-BA80-DC5AC1264281}" presName="sibTrans" presStyleLbl="sibTrans2D1" presStyleIdx="0" presStyleCnt="6"/>
      <dgm:spPr/>
      <dgm:t>
        <a:bodyPr/>
        <a:lstStyle/>
        <a:p>
          <a:endParaRPr lang="en-US"/>
        </a:p>
      </dgm:t>
    </dgm:pt>
    <dgm:pt modelId="{6E595D03-E034-4A75-8EAC-2FCE7D4E1EA2}" type="pres">
      <dgm:prSet presAssocID="{B5DE14E0-E177-4BCA-BA80-DC5AC1264281}" presName="connectorText" presStyleLbl="sibTrans2D1" presStyleIdx="0" presStyleCnt="6"/>
      <dgm:spPr/>
      <dgm:t>
        <a:bodyPr/>
        <a:lstStyle/>
        <a:p>
          <a:endParaRPr lang="en-US"/>
        </a:p>
      </dgm:t>
    </dgm:pt>
    <dgm:pt modelId="{7796D028-1262-4305-9EC5-41A94335837D}" type="pres">
      <dgm:prSet presAssocID="{482D97CC-6F82-49C2-9CEC-3088E240353C}" presName="node" presStyleLbl="node1" presStyleIdx="1" presStyleCnt="6">
        <dgm:presLayoutVars>
          <dgm:bulletEnabled val="1"/>
        </dgm:presLayoutVars>
      </dgm:prSet>
      <dgm:spPr/>
      <dgm:t>
        <a:bodyPr/>
        <a:lstStyle/>
        <a:p>
          <a:endParaRPr lang="en-US"/>
        </a:p>
      </dgm:t>
    </dgm:pt>
    <dgm:pt modelId="{9A70FD97-8D93-4DD5-B132-30AA2CAFA8EA}" type="pres">
      <dgm:prSet presAssocID="{53B61802-DF96-4E18-A6B2-444F726EE2A0}" presName="sibTrans" presStyleLbl="sibTrans2D1" presStyleIdx="1" presStyleCnt="6"/>
      <dgm:spPr/>
      <dgm:t>
        <a:bodyPr/>
        <a:lstStyle/>
        <a:p>
          <a:endParaRPr lang="en-US"/>
        </a:p>
      </dgm:t>
    </dgm:pt>
    <dgm:pt modelId="{31565A1C-3285-4896-A8E1-10116A377449}" type="pres">
      <dgm:prSet presAssocID="{53B61802-DF96-4E18-A6B2-444F726EE2A0}" presName="connectorText" presStyleLbl="sibTrans2D1" presStyleIdx="1" presStyleCnt="6"/>
      <dgm:spPr/>
      <dgm:t>
        <a:bodyPr/>
        <a:lstStyle/>
        <a:p>
          <a:endParaRPr lang="en-US"/>
        </a:p>
      </dgm:t>
    </dgm:pt>
    <dgm:pt modelId="{F10E2E5A-5B55-4E52-ADA7-35C5034D9EA2}" type="pres">
      <dgm:prSet presAssocID="{6FA810E0-EF86-450A-A39F-D0F1291F238C}" presName="node" presStyleLbl="node1" presStyleIdx="2" presStyleCnt="6">
        <dgm:presLayoutVars>
          <dgm:bulletEnabled val="1"/>
        </dgm:presLayoutVars>
      </dgm:prSet>
      <dgm:spPr/>
      <dgm:t>
        <a:bodyPr/>
        <a:lstStyle/>
        <a:p>
          <a:endParaRPr lang="en-US"/>
        </a:p>
      </dgm:t>
    </dgm:pt>
    <dgm:pt modelId="{7A43326B-5079-479C-B9EB-250B55FC30C2}" type="pres">
      <dgm:prSet presAssocID="{C3888F88-FD2A-448C-B07B-E1A456580F6D}" presName="sibTrans" presStyleLbl="sibTrans2D1" presStyleIdx="2" presStyleCnt="6"/>
      <dgm:spPr/>
      <dgm:t>
        <a:bodyPr/>
        <a:lstStyle/>
        <a:p>
          <a:endParaRPr lang="en-US"/>
        </a:p>
      </dgm:t>
    </dgm:pt>
    <dgm:pt modelId="{2DC00A59-9B75-458D-A956-23988B27D5DA}" type="pres">
      <dgm:prSet presAssocID="{C3888F88-FD2A-448C-B07B-E1A456580F6D}" presName="connectorText" presStyleLbl="sibTrans2D1" presStyleIdx="2" presStyleCnt="6"/>
      <dgm:spPr/>
      <dgm:t>
        <a:bodyPr/>
        <a:lstStyle/>
        <a:p>
          <a:endParaRPr lang="en-US"/>
        </a:p>
      </dgm:t>
    </dgm:pt>
    <dgm:pt modelId="{C31320EF-6FC5-4680-B7BD-11B71A680EA9}" type="pres">
      <dgm:prSet presAssocID="{18D3AF2D-4451-4673-8AC4-15A7C07CF0D1}" presName="node" presStyleLbl="node1" presStyleIdx="3" presStyleCnt="6">
        <dgm:presLayoutVars>
          <dgm:bulletEnabled val="1"/>
        </dgm:presLayoutVars>
      </dgm:prSet>
      <dgm:spPr/>
      <dgm:t>
        <a:bodyPr/>
        <a:lstStyle/>
        <a:p>
          <a:endParaRPr lang="en-US"/>
        </a:p>
      </dgm:t>
    </dgm:pt>
    <dgm:pt modelId="{2DC08DD1-EC75-4FDC-A133-79F48B0751B8}" type="pres">
      <dgm:prSet presAssocID="{731AE0A8-CC3C-4FE4-90C5-28A757526ADA}" presName="sibTrans" presStyleLbl="sibTrans2D1" presStyleIdx="3" presStyleCnt="6"/>
      <dgm:spPr/>
      <dgm:t>
        <a:bodyPr/>
        <a:lstStyle/>
        <a:p>
          <a:endParaRPr lang="en-US"/>
        </a:p>
      </dgm:t>
    </dgm:pt>
    <dgm:pt modelId="{46DCF0A6-24CE-4844-BB83-391564192D1E}" type="pres">
      <dgm:prSet presAssocID="{731AE0A8-CC3C-4FE4-90C5-28A757526ADA}" presName="connectorText" presStyleLbl="sibTrans2D1" presStyleIdx="3" presStyleCnt="6"/>
      <dgm:spPr/>
      <dgm:t>
        <a:bodyPr/>
        <a:lstStyle/>
        <a:p>
          <a:endParaRPr lang="en-US"/>
        </a:p>
      </dgm:t>
    </dgm:pt>
    <dgm:pt modelId="{A296D70A-14C6-460C-9070-F870EBB7976E}" type="pres">
      <dgm:prSet presAssocID="{8AB675B4-7406-421C-91E7-CAB2198A9C34}" presName="node" presStyleLbl="node1" presStyleIdx="4" presStyleCnt="6">
        <dgm:presLayoutVars>
          <dgm:bulletEnabled val="1"/>
        </dgm:presLayoutVars>
      </dgm:prSet>
      <dgm:spPr/>
      <dgm:t>
        <a:bodyPr/>
        <a:lstStyle/>
        <a:p>
          <a:endParaRPr lang="en-US"/>
        </a:p>
      </dgm:t>
    </dgm:pt>
    <dgm:pt modelId="{27BEEA18-94BD-4216-946E-A3CA03E97E8C}" type="pres">
      <dgm:prSet presAssocID="{F3690433-3CED-42C6-A13E-AFF4668015AB}" presName="sibTrans" presStyleLbl="sibTrans2D1" presStyleIdx="4" presStyleCnt="6"/>
      <dgm:spPr/>
      <dgm:t>
        <a:bodyPr/>
        <a:lstStyle/>
        <a:p>
          <a:endParaRPr lang="en-US"/>
        </a:p>
      </dgm:t>
    </dgm:pt>
    <dgm:pt modelId="{0E0C8BA3-F71C-4989-B5AD-59C3B9383262}" type="pres">
      <dgm:prSet presAssocID="{F3690433-3CED-42C6-A13E-AFF4668015AB}" presName="connectorText" presStyleLbl="sibTrans2D1" presStyleIdx="4" presStyleCnt="6"/>
      <dgm:spPr/>
      <dgm:t>
        <a:bodyPr/>
        <a:lstStyle/>
        <a:p>
          <a:endParaRPr lang="en-US"/>
        </a:p>
      </dgm:t>
    </dgm:pt>
    <dgm:pt modelId="{36D5D656-C7CD-464E-AB7E-11D80144F953}" type="pres">
      <dgm:prSet presAssocID="{65EEBCDC-ECF2-4424-9C23-5E2D1734D97A}" presName="node" presStyleLbl="node1" presStyleIdx="5" presStyleCnt="6">
        <dgm:presLayoutVars>
          <dgm:bulletEnabled val="1"/>
        </dgm:presLayoutVars>
      </dgm:prSet>
      <dgm:spPr/>
      <dgm:t>
        <a:bodyPr/>
        <a:lstStyle/>
        <a:p>
          <a:endParaRPr lang="en-US"/>
        </a:p>
      </dgm:t>
    </dgm:pt>
    <dgm:pt modelId="{D5B52358-08D1-401E-8C3E-7826D6DC34A6}" type="pres">
      <dgm:prSet presAssocID="{C6C0BA67-A62F-4928-8E92-875604EE6867}" presName="sibTrans" presStyleLbl="sibTrans2D1" presStyleIdx="5" presStyleCnt="6"/>
      <dgm:spPr/>
      <dgm:t>
        <a:bodyPr/>
        <a:lstStyle/>
        <a:p>
          <a:endParaRPr lang="en-US"/>
        </a:p>
      </dgm:t>
    </dgm:pt>
    <dgm:pt modelId="{7AD151D5-53B4-4B65-85D2-A411F10FED22}" type="pres">
      <dgm:prSet presAssocID="{C6C0BA67-A62F-4928-8E92-875604EE6867}" presName="connectorText" presStyleLbl="sibTrans2D1" presStyleIdx="5" presStyleCnt="6"/>
      <dgm:spPr/>
      <dgm:t>
        <a:bodyPr/>
        <a:lstStyle/>
        <a:p>
          <a:endParaRPr lang="en-US"/>
        </a:p>
      </dgm:t>
    </dgm:pt>
  </dgm:ptLst>
  <dgm:cxnLst>
    <dgm:cxn modelId="{81763E56-F35B-4E02-A8B7-BEC4A01F919C}" type="presOf" srcId="{53B61802-DF96-4E18-A6B2-444F726EE2A0}" destId="{9A70FD97-8D93-4DD5-B132-30AA2CAFA8EA}" srcOrd="0" destOrd="0" presId="urn:microsoft.com/office/officeart/2005/8/layout/cycle2"/>
    <dgm:cxn modelId="{2F73BD18-1374-4F3A-889C-43B13ACC6340}" type="presOf" srcId="{1DF1F7E9-79A8-44BC-A8B5-C9FBE112122D}" destId="{7E418F10-6177-468A-8D02-EF61D264E684}" srcOrd="0" destOrd="0" presId="urn:microsoft.com/office/officeart/2005/8/layout/cycle2"/>
    <dgm:cxn modelId="{5042E37F-9A80-4770-8646-4A11897FC9B2}" type="presOf" srcId="{C6C0BA67-A62F-4928-8E92-875604EE6867}" destId="{D5B52358-08D1-401E-8C3E-7826D6DC34A6}" srcOrd="0" destOrd="0" presId="urn:microsoft.com/office/officeart/2005/8/layout/cycle2"/>
    <dgm:cxn modelId="{2F503183-5EF5-4033-8CCD-5350BD5D3BB5}" type="presOf" srcId="{B5DE14E0-E177-4BCA-BA80-DC5AC1264281}" destId="{6E595D03-E034-4A75-8EAC-2FCE7D4E1EA2}" srcOrd="1" destOrd="0" presId="urn:microsoft.com/office/officeart/2005/8/layout/cycle2"/>
    <dgm:cxn modelId="{20E441C4-FCCC-47B9-8590-E92A74DB0859}" srcId="{1DF1F7E9-79A8-44BC-A8B5-C9FBE112122D}" destId="{6FA810E0-EF86-450A-A39F-D0F1291F238C}" srcOrd="2" destOrd="0" parTransId="{A33A84D9-3AB6-4314-8F0A-B6CC24269D4F}" sibTransId="{C3888F88-FD2A-448C-B07B-E1A456580F6D}"/>
    <dgm:cxn modelId="{5863189B-A9C6-4DB4-890A-DD1E01CCC9C5}" type="presOf" srcId="{F3690433-3CED-42C6-A13E-AFF4668015AB}" destId="{0E0C8BA3-F71C-4989-B5AD-59C3B9383262}" srcOrd="1" destOrd="0" presId="urn:microsoft.com/office/officeart/2005/8/layout/cycle2"/>
    <dgm:cxn modelId="{8D8A1691-12BD-4626-8A37-0257EA82B3BD}" type="presOf" srcId="{6FA810E0-EF86-450A-A39F-D0F1291F238C}" destId="{F10E2E5A-5B55-4E52-ADA7-35C5034D9EA2}" srcOrd="0" destOrd="0" presId="urn:microsoft.com/office/officeart/2005/8/layout/cycle2"/>
    <dgm:cxn modelId="{F0CEC1A3-983C-4536-BC57-9AF8E2C807D7}" type="presOf" srcId="{C3888F88-FD2A-448C-B07B-E1A456580F6D}" destId="{7A43326B-5079-479C-B9EB-250B55FC30C2}" srcOrd="0" destOrd="0" presId="urn:microsoft.com/office/officeart/2005/8/layout/cycle2"/>
    <dgm:cxn modelId="{6E6716F7-9872-40F2-A857-C85FD1902022}" type="presOf" srcId="{51ABC2FB-8DCC-4BC8-9ED8-7144523F4248}" destId="{65038DDB-C7E4-4F4B-A00D-871380369E40}" srcOrd="0" destOrd="0" presId="urn:microsoft.com/office/officeart/2005/8/layout/cycle2"/>
    <dgm:cxn modelId="{184EF840-751F-44F4-BF1C-26DDC0DE4467}" type="presOf" srcId="{C3888F88-FD2A-448C-B07B-E1A456580F6D}" destId="{2DC00A59-9B75-458D-A956-23988B27D5DA}" srcOrd="1" destOrd="0" presId="urn:microsoft.com/office/officeart/2005/8/layout/cycle2"/>
    <dgm:cxn modelId="{EA26D2D6-C924-4516-B00A-55AE24951906}" type="presOf" srcId="{65EEBCDC-ECF2-4424-9C23-5E2D1734D97A}" destId="{36D5D656-C7CD-464E-AB7E-11D80144F953}" srcOrd="0" destOrd="0" presId="urn:microsoft.com/office/officeart/2005/8/layout/cycle2"/>
    <dgm:cxn modelId="{C3F1DECB-383E-44D7-B18C-2E1FDDAD5C92}" type="presOf" srcId="{731AE0A8-CC3C-4FE4-90C5-28A757526ADA}" destId="{2DC08DD1-EC75-4FDC-A133-79F48B0751B8}" srcOrd="0" destOrd="0" presId="urn:microsoft.com/office/officeart/2005/8/layout/cycle2"/>
    <dgm:cxn modelId="{456C5CB1-17A1-4113-BE77-793B01FFA39E}" srcId="{1DF1F7E9-79A8-44BC-A8B5-C9FBE112122D}" destId="{18D3AF2D-4451-4673-8AC4-15A7C07CF0D1}" srcOrd="3" destOrd="0" parTransId="{B7CCB17E-C1FE-41C9-A117-D96986D2011C}" sibTransId="{731AE0A8-CC3C-4FE4-90C5-28A757526ADA}"/>
    <dgm:cxn modelId="{AB62FC43-1446-4F8E-B60E-FAC15875CC2E}" type="presOf" srcId="{18D3AF2D-4451-4673-8AC4-15A7C07CF0D1}" destId="{C31320EF-6FC5-4680-B7BD-11B71A680EA9}" srcOrd="0" destOrd="0" presId="urn:microsoft.com/office/officeart/2005/8/layout/cycle2"/>
    <dgm:cxn modelId="{5660DCB2-64C8-4C1B-A46C-0F5C36D742B0}" type="presOf" srcId="{C6C0BA67-A62F-4928-8E92-875604EE6867}" destId="{7AD151D5-53B4-4B65-85D2-A411F10FED22}" srcOrd="1" destOrd="0" presId="urn:microsoft.com/office/officeart/2005/8/layout/cycle2"/>
    <dgm:cxn modelId="{74B0C562-DD62-4D02-9351-E9F9E90AFCB4}" srcId="{1DF1F7E9-79A8-44BC-A8B5-C9FBE112122D}" destId="{65EEBCDC-ECF2-4424-9C23-5E2D1734D97A}" srcOrd="5" destOrd="0" parTransId="{7728D64A-9404-480E-9709-161DBE7C5B63}" sibTransId="{C6C0BA67-A62F-4928-8E92-875604EE6867}"/>
    <dgm:cxn modelId="{9EE08929-4BCF-43BD-AA0D-B2C213D50829}" type="presOf" srcId="{731AE0A8-CC3C-4FE4-90C5-28A757526ADA}" destId="{46DCF0A6-24CE-4844-BB83-391564192D1E}" srcOrd="1" destOrd="0" presId="urn:microsoft.com/office/officeart/2005/8/layout/cycle2"/>
    <dgm:cxn modelId="{9114C033-20F1-44AE-A7AE-CB57042538B0}" srcId="{1DF1F7E9-79A8-44BC-A8B5-C9FBE112122D}" destId="{51ABC2FB-8DCC-4BC8-9ED8-7144523F4248}" srcOrd="0" destOrd="0" parTransId="{DAE7EF30-79BF-46B2-B05F-BC833882FFE0}" sibTransId="{B5DE14E0-E177-4BCA-BA80-DC5AC1264281}"/>
    <dgm:cxn modelId="{6D0382CF-F31A-45B6-B0D4-1526362A5803}" type="presOf" srcId="{B5DE14E0-E177-4BCA-BA80-DC5AC1264281}" destId="{CB76D71A-FDDE-4BBA-A928-8770ED7A0BC3}" srcOrd="0" destOrd="0" presId="urn:microsoft.com/office/officeart/2005/8/layout/cycle2"/>
    <dgm:cxn modelId="{724A678C-8AE8-4C93-A6DC-B63D4163834D}" srcId="{1DF1F7E9-79A8-44BC-A8B5-C9FBE112122D}" destId="{482D97CC-6F82-49C2-9CEC-3088E240353C}" srcOrd="1" destOrd="0" parTransId="{750AB8BA-FFA4-4DC7-9309-80D2EEFEF5C8}" sibTransId="{53B61802-DF96-4E18-A6B2-444F726EE2A0}"/>
    <dgm:cxn modelId="{7305E996-B96A-45F5-9F12-22F7A170FAC1}" type="presOf" srcId="{482D97CC-6F82-49C2-9CEC-3088E240353C}" destId="{7796D028-1262-4305-9EC5-41A94335837D}" srcOrd="0" destOrd="0" presId="urn:microsoft.com/office/officeart/2005/8/layout/cycle2"/>
    <dgm:cxn modelId="{99C292BB-C79B-45FE-8219-49D8CE07492F}" type="presOf" srcId="{8AB675B4-7406-421C-91E7-CAB2198A9C34}" destId="{A296D70A-14C6-460C-9070-F870EBB7976E}" srcOrd="0" destOrd="0" presId="urn:microsoft.com/office/officeart/2005/8/layout/cycle2"/>
    <dgm:cxn modelId="{CDE232B6-7632-47B7-BAE8-C9C1C95060EE}" type="presOf" srcId="{F3690433-3CED-42C6-A13E-AFF4668015AB}" destId="{27BEEA18-94BD-4216-946E-A3CA03E97E8C}" srcOrd="0" destOrd="0" presId="urn:microsoft.com/office/officeart/2005/8/layout/cycle2"/>
    <dgm:cxn modelId="{F53A2619-2965-4D35-9193-752666EE41C8}" type="presOf" srcId="{53B61802-DF96-4E18-A6B2-444F726EE2A0}" destId="{31565A1C-3285-4896-A8E1-10116A377449}" srcOrd="1" destOrd="0" presId="urn:microsoft.com/office/officeart/2005/8/layout/cycle2"/>
    <dgm:cxn modelId="{CC9F69C2-DFB3-4577-A3A5-24E4D2842CA4}" srcId="{1DF1F7E9-79A8-44BC-A8B5-C9FBE112122D}" destId="{8AB675B4-7406-421C-91E7-CAB2198A9C34}" srcOrd="4" destOrd="0" parTransId="{3C62831F-CDE1-4C16-8A10-FAC4EB3AD764}" sibTransId="{F3690433-3CED-42C6-A13E-AFF4668015AB}"/>
    <dgm:cxn modelId="{F518318C-1227-487C-A765-1DD88D114D1A}" type="presParOf" srcId="{7E418F10-6177-468A-8D02-EF61D264E684}" destId="{65038DDB-C7E4-4F4B-A00D-871380369E40}" srcOrd="0" destOrd="0" presId="urn:microsoft.com/office/officeart/2005/8/layout/cycle2"/>
    <dgm:cxn modelId="{C1E6DC39-A6FA-4918-BFFF-7C66966DE2F2}" type="presParOf" srcId="{7E418F10-6177-468A-8D02-EF61D264E684}" destId="{CB76D71A-FDDE-4BBA-A928-8770ED7A0BC3}" srcOrd="1" destOrd="0" presId="urn:microsoft.com/office/officeart/2005/8/layout/cycle2"/>
    <dgm:cxn modelId="{DDC1620C-4B38-4704-84FA-AB303DA1DE5C}" type="presParOf" srcId="{CB76D71A-FDDE-4BBA-A928-8770ED7A0BC3}" destId="{6E595D03-E034-4A75-8EAC-2FCE7D4E1EA2}" srcOrd="0" destOrd="0" presId="urn:microsoft.com/office/officeart/2005/8/layout/cycle2"/>
    <dgm:cxn modelId="{E9FF8449-C6CB-4F0C-820B-FDAB1F862CCA}" type="presParOf" srcId="{7E418F10-6177-468A-8D02-EF61D264E684}" destId="{7796D028-1262-4305-9EC5-41A94335837D}" srcOrd="2" destOrd="0" presId="urn:microsoft.com/office/officeart/2005/8/layout/cycle2"/>
    <dgm:cxn modelId="{D0F26ADD-8CE7-451E-8C82-043671217C94}" type="presParOf" srcId="{7E418F10-6177-468A-8D02-EF61D264E684}" destId="{9A70FD97-8D93-4DD5-B132-30AA2CAFA8EA}" srcOrd="3" destOrd="0" presId="urn:microsoft.com/office/officeart/2005/8/layout/cycle2"/>
    <dgm:cxn modelId="{6641C577-894F-4BA7-B1A8-9957FFD8E3FE}" type="presParOf" srcId="{9A70FD97-8D93-4DD5-B132-30AA2CAFA8EA}" destId="{31565A1C-3285-4896-A8E1-10116A377449}" srcOrd="0" destOrd="0" presId="urn:microsoft.com/office/officeart/2005/8/layout/cycle2"/>
    <dgm:cxn modelId="{B62CA4FB-1A2A-4B88-B789-A0286F13714A}" type="presParOf" srcId="{7E418F10-6177-468A-8D02-EF61D264E684}" destId="{F10E2E5A-5B55-4E52-ADA7-35C5034D9EA2}" srcOrd="4" destOrd="0" presId="urn:microsoft.com/office/officeart/2005/8/layout/cycle2"/>
    <dgm:cxn modelId="{07ED45F6-C156-47F9-A77B-60452E2ECC34}" type="presParOf" srcId="{7E418F10-6177-468A-8D02-EF61D264E684}" destId="{7A43326B-5079-479C-B9EB-250B55FC30C2}" srcOrd="5" destOrd="0" presId="urn:microsoft.com/office/officeart/2005/8/layout/cycle2"/>
    <dgm:cxn modelId="{7D45F612-EE36-47EE-830C-D8B4AD6E7C5B}" type="presParOf" srcId="{7A43326B-5079-479C-B9EB-250B55FC30C2}" destId="{2DC00A59-9B75-458D-A956-23988B27D5DA}" srcOrd="0" destOrd="0" presId="urn:microsoft.com/office/officeart/2005/8/layout/cycle2"/>
    <dgm:cxn modelId="{52144FDA-B6B5-4312-9D86-BF7225C3EFC0}" type="presParOf" srcId="{7E418F10-6177-468A-8D02-EF61D264E684}" destId="{C31320EF-6FC5-4680-B7BD-11B71A680EA9}" srcOrd="6" destOrd="0" presId="urn:microsoft.com/office/officeart/2005/8/layout/cycle2"/>
    <dgm:cxn modelId="{AA7FC2D5-AF17-4B91-838C-BC20ABE90704}" type="presParOf" srcId="{7E418F10-6177-468A-8D02-EF61D264E684}" destId="{2DC08DD1-EC75-4FDC-A133-79F48B0751B8}" srcOrd="7" destOrd="0" presId="urn:microsoft.com/office/officeart/2005/8/layout/cycle2"/>
    <dgm:cxn modelId="{9FB34E1D-33D6-45F3-B844-1E20ED639C6F}" type="presParOf" srcId="{2DC08DD1-EC75-4FDC-A133-79F48B0751B8}" destId="{46DCF0A6-24CE-4844-BB83-391564192D1E}" srcOrd="0" destOrd="0" presId="urn:microsoft.com/office/officeart/2005/8/layout/cycle2"/>
    <dgm:cxn modelId="{4C8591EA-E55C-43D8-B5F5-5D209F8362E5}" type="presParOf" srcId="{7E418F10-6177-468A-8D02-EF61D264E684}" destId="{A296D70A-14C6-460C-9070-F870EBB7976E}" srcOrd="8" destOrd="0" presId="urn:microsoft.com/office/officeart/2005/8/layout/cycle2"/>
    <dgm:cxn modelId="{E1DDF600-0124-41B7-AAB9-3FDC03CF515A}" type="presParOf" srcId="{7E418F10-6177-468A-8D02-EF61D264E684}" destId="{27BEEA18-94BD-4216-946E-A3CA03E97E8C}" srcOrd="9" destOrd="0" presId="urn:microsoft.com/office/officeart/2005/8/layout/cycle2"/>
    <dgm:cxn modelId="{92580321-6007-4719-A8F5-074DFB0A4F3B}" type="presParOf" srcId="{27BEEA18-94BD-4216-946E-A3CA03E97E8C}" destId="{0E0C8BA3-F71C-4989-B5AD-59C3B9383262}" srcOrd="0" destOrd="0" presId="urn:microsoft.com/office/officeart/2005/8/layout/cycle2"/>
    <dgm:cxn modelId="{19A9C943-2A94-437B-B190-2236BB5B8BA5}" type="presParOf" srcId="{7E418F10-6177-468A-8D02-EF61D264E684}" destId="{36D5D656-C7CD-464E-AB7E-11D80144F953}" srcOrd="10" destOrd="0" presId="urn:microsoft.com/office/officeart/2005/8/layout/cycle2"/>
    <dgm:cxn modelId="{3FA774EF-AA44-4EB5-90D6-4EE303C8655E}" type="presParOf" srcId="{7E418F10-6177-468A-8D02-EF61D264E684}" destId="{D5B52358-08D1-401E-8C3E-7826D6DC34A6}" srcOrd="11" destOrd="0" presId="urn:microsoft.com/office/officeart/2005/8/layout/cycle2"/>
    <dgm:cxn modelId="{1D1087EC-1467-4861-8EE2-7B64DCD53C00}" type="presParOf" srcId="{D5B52358-08D1-401E-8C3E-7826D6DC34A6}" destId="{7AD151D5-53B4-4B65-85D2-A411F10FED22}" srcOrd="0" destOrd="0" presId="urn:microsoft.com/office/officeart/2005/8/layout/cycle2"/>
  </dgm:cxnLst>
  <dgm:bg/>
  <dgm:whole/>
</dgm:dataModel>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7DF02A-6535-44C8-BBED-0EB208686BDE}" type="datetimeFigureOut">
              <a:rPr lang="en-US" smtClean="0"/>
              <a:pPr/>
              <a:t>10/10/19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0C2918-8B12-422E-A31D-0757B1308E34}" type="slidenum">
              <a:rPr lang="en-US" smtClean="0"/>
              <a:pPr/>
              <a:t>‹#›</a:t>
            </a:fld>
            <a:endParaRPr lang="en-US"/>
          </a:p>
        </p:txBody>
      </p:sp>
    </p:spTree>
    <p:extLst>
      <p:ext uri="{BB962C8B-B14F-4D97-AF65-F5344CB8AC3E}">
        <p14:creationId xmlns:p14="http://schemas.microsoft.com/office/powerpoint/2010/main" xmlns="" val="2921144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857A96E-52EE-4895-8CD8-C621DD2E8AF2}"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10/10/19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newsfla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newsflash/>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newsflash/>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newsflash/>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10/10/19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ransition spd="slow">
    <p:newsflash/>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8.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8.jpeg"/><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9.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dev"/>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026" name="Picture 2" descr="C:\Documents and Settings\a\Desktop\bismillah.jpeg"/>
          <p:cNvPicPr>
            <a:picLocks noChangeAspect="1" noChangeArrowheads="1"/>
          </p:cNvPicPr>
          <p:nvPr/>
        </p:nvPicPr>
        <p:blipFill>
          <a:blip r:embed="rId3"/>
          <a:srcRect/>
          <a:stretch>
            <a:fillRect/>
          </a:stretch>
        </p:blipFill>
        <p:spPr bwMode="auto">
          <a:xfrm>
            <a:off x="2057400" y="0"/>
            <a:ext cx="3762375" cy="838200"/>
          </a:xfrm>
          <a:prstGeom prst="rect">
            <a:avLst/>
          </a:prstGeom>
          <a:solidFill>
            <a:schemeClr val="accent2"/>
          </a:solidFill>
        </p:spPr>
      </p:pic>
      <p:sp>
        <p:nvSpPr>
          <p:cNvPr id="5" name="TextBox 4"/>
          <p:cNvSpPr txBox="1"/>
          <p:nvPr/>
        </p:nvSpPr>
        <p:spPr>
          <a:xfrm>
            <a:off x="0" y="5657671"/>
            <a:ext cx="9144000"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bn-BD" sz="7200" dirty="0" smtClean="0">
                <a:ln>
                  <a:solidFill>
                    <a:schemeClr val="tx1">
                      <a:lumMod val="95000"/>
                      <a:lumOff val="5000"/>
                    </a:schemeClr>
                  </a:solidFill>
                </a:ln>
                <a:solidFill>
                  <a:srgbClr val="C00000"/>
                </a:solidFill>
                <a:latin typeface="NikoshBAN" pitchFamily="2" charset="0"/>
                <a:cs typeface="NikoshBAN" pitchFamily="2" charset="0"/>
              </a:rPr>
              <a:t>আজকের পাঠে সবাইকে স্বাগতম</a:t>
            </a:r>
            <a:endParaRPr lang="en-US" sz="7200" dirty="0">
              <a:ln>
                <a:solidFill>
                  <a:schemeClr val="tx1">
                    <a:lumMod val="95000"/>
                    <a:lumOff val="5000"/>
                  </a:schemeClr>
                </a:solidFill>
              </a:ln>
              <a:solidFill>
                <a:srgbClr val="C00000"/>
              </a:solidFill>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par>
                                <p:cTn id="14" presetID="29"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ppt_x</p:attrName>
                                        </p:attrNameLst>
                                      </p:cBhvr>
                                      <p:tavLst>
                                        <p:tav tm="0">
                                          <p:val>
                                            <p:strVal val="#ppt_x-.2"/>
                                          </p:val>
                                        </p:tav>
                                        <p:tav tm="100000">
                                          <p:val>
                                            <p:strVal val="#ppt_x"/>
                                          </p:val>
                                        </p:tav>
                                      </p:tavLst>
                                    </p:anim>
                                    <p:anim calcmode="lin" valueType="num">
                                      <p:cBhvr>
                                        <p:cTn id="17"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025604"/>
            <a:ext cx="7010400" cy="1107996"/>
          </a:xfrm>
          <a:prstGeom prst="rect">
            <a:avLst/>
          </a:prstGeom>
          <a:blipFill>
            <a:blip r:embed="rId3"/>
            <a:tile tx="0" ty="0" sx="100000" sy="100000" flip="none" algn="tl"/>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bn-BD" sz="6600" dirty="0" smtClean="0">
                <a:solidFill>
                  <a:srgbClr val="FFFF00"/>
                </a:solidFill>
                <a:latin typeface="NikoshBAN" pitchFamily="2" charset="0"/>
                <a:cs typeface="NikoshBAN" pitchFamily="2" charset="0"/>
              </a:rPr>
              <a:t>  পরিচিতি </a:t>
            </a:r>
            <a:endParaRPr lang="en-US" sz="2000" dirty="0">
              <a:solidFill>
                <a:srgbClr val="FFFF00"/>
              </a:solidFill>
              <a:latin typeface="NikoshBAN" pitchFamily="2" charset="0"/>
              <a:cs typeface="NikoshBAN" pitchFamily="2" charset="0"/>
            </a:endParaRPr>
          </a:p>
        </p:txBody>
      </p:sp>
      <p:sp>
        <p:nvSpPr>
          <p:cNvPr id="4" name="TextBox 3"/>
          <p:cNvSpPr txBox="1"/>
          <p:nvPr/>
        </p:nvSpPr>
        <p:spPr>
          <a:xfrm>
            <a:off x="228601" y="2978765"/>
            <a:ext cx="3962399" cy="255454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wrap="square" rtlCol="0">
            <a:spAutoFit/>
          </a:bodyPr>
          <a:lstStyle/>
          <a:p>
            <a:r>
              <a:rPr lang="bn-BD" sz="3200" b="1" dirty="0" smtClean="0">
                <a:solidFill>
                  <a:srgbClr val="A50021"/>
                </a:solidFill>
                <a:latin typeface="NikoshBAN" pitchFamily="2" charset="0"/>
                <a:cs typeface="NikoshBAN" pitchFamily="2" charset="0"/>
              </a:rPr>
              <a:t>জান্নাতুন নাহার  </a:t>
            </a:r>
          </a:p>
          <a:p>
            <a:r>
              <a:rPr lang="bn-BD" sz="3200" dirty="0" smtClean="0">
                <a:solidFill>
                  <a:srgbClr val="A50021"/>
                </a:solidFill>
                <a:latin typeface="NikoshBAN" pitchFamily="2" charset="0"/>
                <a:cs typeface="NikoshBAN" pitchFamily="2" charset="0"/>
              </a:rPr>
              <a:t>সহকারি শিক্ষক (আইসিটি)  </a:t>
            </a:r>
          </a:p>
          <a:p>
            <a:r>
              <a:rPr lang="bn-BD" sz="3200" dirty="0" smtClean="0">
                <a:solidFill>
                  <a:srgbClr val="A50021"/>
                </a:solidFill>
                <a:latin typeface="NikoshBAN" pitchFamily="2" charset="0"/>
                <a:cs typeface="NikoshBAN" pitchFamily="2" charset="0"/>
              </a:rPr>
              <a:t>হাজী গোলাম হোসেন বালিকা উচ্চ বিদ্যালয়, </a:t>
            </a:r>
          </a:p>
          <a:p>
            <a:r>
              <a:rPr lang="bn-BD" sz="3200" dirty="0" smtClean="0">
                <a:solidFill>
                  <a:srgbClr val="A50021"/>
                </a:solidFill>
                <a:latin typeface="NikoshBAN" pitchFamily="2" charset="0"/>
                <a:cs typeface="NikoshBAN" pitchFamily="2" charset="0"/>
              </a:rPr>
              <a:t>তাড়াইল, কিশোরগঞ্জ ।   </a:t>
            </a:r>
            <a:endParaRPr lang="en-US" sz="3200" dirty="0">
              <a:solidFill>
                <a:srgbClr val="A50021"/>
              </a:solidFill>
              <a:latin typeface="NikoshBAN" pitchFamily="2" charset="0"/>
              <a:cs typeface="NikoshBAN" pitchFamily="2" charset="0"/>
            </a:endParaRPr>
          </a:p>
        </p:txBody>
      </p:sp>
      <p:sp>
        <p:nvSpPr>
          <p:cNvPr id="8" name="TextBox 7"/>
          <p:cNvSpPr txBox="1"/>
          <p:nvPr/>
        </p:nvSpPr>
        <p:spPr>
          <a:xfrm>
            <a:off x="4416194" y="2971800"/>
            <a:ext cx="4423006" cy="2554545"/>
          </a:xfrm>
          <a:prstGeom prst="rect">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bn-BD" sz="3200" dirty="0" smtClean="0">
                <a:latin typeface="NikoshBAN" pitchFamily="2" charset="0"/>
                <a:cs typeface="NikoshBAN" pitchFamily="2" charset="0"/>
              </a:rPr>
              <a:t>শ্রেণিঃ  ষষ্ঠ </a:t>
            </a:r>
          </a:p>
          <a:p>
            <a:r>
              <a:rPr lang="bn-BD" sz="3200" dirty="0" smtClean="0">
                <a:latin typeface="NikoshBAN" pitchFamily="2" charset="0"/>
                <a:cs typeface="NikoshBAN" pitchFamily="2" charset="0"/>
              </a:rPr>
              <a:t>বিষয়ঃ  তথ্য ও যোগাযোগ প্রযুক্তি </a:t>
            </a:r>
          </a:p>
          <a:p>
            <a:r>
              <a:rPr lang="bn-BD" sz="3200" dirty="0" smtClean="0">
                <a:latin typeface="NikoshBAN" pitchFamily="2" charset="0"/>
                <a:cs typeface="NikoshBAN" pitchFamily="2" charset="0"/>
              </a:rPr>
              <a:t>অধ্যায়ঃ প্রথম </a:t>
            </a:r>
          </a:p>
          <a:p>
            <a:r>
              <a:rPr lang="bn-BD" sz="3200" dirty="0" smtClean="0">
                <a:latin typeface="NikoshBAN" pitchFamily="2" charset="0"/>
                <a:cs typeface="NikoshBAN" pitchFamily="2" charset="0"/>
              </a:rPr>
              <a:t>সময়ঃ   ৫০ মিনিট </a:t>
            </a:r>
          </a:p>
          <a:p>
            <a:r>
              <a:rPr lang="bn-BD" sz="3200" dirty="0" smtClean="0">
                <a:latin typeface="NikoshBAN" pitchFamily="2" charset="0"/>
                <a:cs typeface="NikoshBAN" pitchFamily="2" charset="0"/>
              </a:rPr>
              <a:t>তারিখঃ ২০/০১/২০১৭ খ্রীঃ </a:t>
            </a:r>
          </a:p>
        </p:txBody>
      </p:sp>
    </p:spTree>
    <p:extLst>
      <p:ext uri="{BB962C8B-B14F-4D97-AF65-F5344CB8AC3E}">
        <p14:creationId xmlns:p14="http://schemas.microsoft.com/office/powerpoint/2010/main" xmlns="" val="1278977623"/>
      </p:ext>
    </p:extLst>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4"/>
                                        </p:tgtEl>
                                        <p:attrNameLst>
                                          <p:attrName>style.visibility</p:attrName>
                                        </p:attrNameLst>
                                      </p:cBhvr>
                                      <p:to>
                                        <p:strVal val="visible"/>
                                      </p:to>
                                    </p:set>
                                    <p:anim calcmode="discrete" valueType="clr">
                                      <p:cBhvr override="childStyle">
                                        <p:cTn id="12"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4"/>
                                        </p:tgtEl>
                                        <p:attrNameLst>
                                          <p:attrName>fillcolor</p:attrName>
                                        </p:attrNameLst>
                                      </p:cBhvr>
                                      <p:tavLst>
                                        <p:tav tm="0">
                                          <p:val>
                                            <p:clrVal>
                                              <a:schemeClr val="accent2"/>
                                            </p:clrVal>
                                          </p:val>
                                        </p:tav>
                                        <p:tav tm="50000">
                                          <p:val>
                                            <p:clrVal>
                                              <a:schemeClr val="hlink"/>
                                            </p:clrVal>
                                          </p:val>
                                        </p:tav>
                                      </p:tavLst>
                                    </p:anim>
                                    <p:set>
                                      <p:cBhvr>
                                        <p:cTn id="14" dur="80"/>
                                        <p:tgtEl>
                                          <p:spTgt spid="4"/>
                                        </p:tgtEl>
                                        <p:attrNameLst>
                                          <p:attrName>fill.type</p:attrName>
                                        </p:attrNameLst>
                                      </p:cBhvr>
                                      <p:to>
                                        <p:strVal val="solid"/>
                                      </p:to>
                                    </p:set>
                                  </p:childTnLst>
                                </p:cTn>
                              </p:par>
                              <p:par>
                                <p:cTn id="15" presetID="5" presetClass="entr" presetSubtype="1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p-2.jpg"/>
          <p:cNvPicPr>
            <a:picLocks noChangeAspect="1"/>
          </p:cNvPicPr>
          <p:nvPr/>
        </p:nvPicPr>
        <p:blipFill>
          <a:blip r:embed="rId2"/>
          <a:stretch>
            <a:fillRect/>
          </a:stretch>
        </p:blipFill>
        <p:spPr>
          <a:xfrm>
            <a:off x="0" y="1700022"/>
            <a:ext cx="3066564" cy="2643378"/>
          </a:xfrm>
          <a:prstGeom prst="rect">
            <a:avLst/>
          </a:prstGeom>
        </p:spPr>
      </p:pic>
      <p:sp>
        <p:nvSpPr>
          <p:cNvPr id="9" name="TextBox 8"/>
          <p:cNvSpPr txBox="1"/>
          <p:nvPr/>
        </p:nvSpPr>
        <p:spPr>
          <a:xfrm>
            <a:off x="2057400" y="312003"/>
            <a:ext cx="5562600" cy="830997"/>
          </a:xfrm>
          <a:prstGeom prst="rect">
            <a:avLst/>
          </a:prstGeom>
          <a:blipFill>
            <a:blip r:embed="rId3"/>
            <a:tile tx="0" ty="0" sx="100000" sy="100000" flip="none" algn="tl"/>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bn-BD" sz="4800" dirty="0" smtClean="0">
                <a:latin typeface="NikoshBAN" pitchFamily="2" charset="0"/>
                <a:cs typeface="NikoshBAN" pitchFamily="2" charset="0"/>
              </a:rPr>
              <a:t>এগুলো কিসের ছবি ? </a:t>
            </a:r>
            <a:endParaRPr lang="en-US" sz="4800" dirty="0">
              <a:latin typeface="NikoshBAN" pitchFamily="2" charset="0"/>
              <a:cs typeface="NikoshBAN" pitchFamily="2" charset="0"/>
            </a:endParaRPr>
          </a:p>
        </p:txBody>
      </p:sp>
      <p:pic>
        <p:nvPicPr>
          <p:cNvPr id="6" name="Picture 2" descr="D:\ARIF KAISER\Kinds of Mobile Phone\Basic Phone.jpg"/>
          <p:cNvPicPr>
            <a:picLocks noChangeAspect="1" noChangeArrowheads="1"/>
          </p:cNvPicPr>
          <p:nvPr/>
        </p:nvPicPr>
        <p:blipFill>
          <a:blip r:embed="rId4"/>
          <a:srcRect/>
          <a:stretch>
            <a:fillRect/>
          </a:stretch>
        </p:blipFill>
        <p:spPr bwMode="auto">
          <a:xfrm>
            <a:off x="3505200" y="1600200"/>
            <a:ext cx="2590800" cy="2670110"/>
          </a:xfrm>
          <a:prstGeom prst="rect">
            <a:avLst/>
          </a:prstGeom>
          <a:noFill/>
        </p:spPr>
      </p:pic>
      <p:pic>
        <p:nvPicPr>
          <p:cNvPr id="8" name="Picture 4" descr="C:\Documents and Settings\shamim\Desktop\images.jpeg"/>
          <p:cNvPicPr>
            <a:picLocks noChangeAspect="1" noChangeArrowheads="1"/>
          </p:cNvPicPr>
          <p:nvPr/>
        </p:nvPicPr>
        <p:blipFill>
          <a:blip r:embed="rId5"/>
          <a:srcRect/>
          <a:stretch>
            <a:fillRect/>
          </a:stretch>
        </p:blipFill>
        <p:spPr bwMode="auto">
          <a:xfrm>
            <a:off x="6324600" y="1676400"/>
            <a:ext cx="2675668" cy="2590800"/>
          </a:xfrm>
          <a:prstGeom prst="rect">
            <a:avLst/>
          </a:prstGeom>
          <a:noFill/>
        </p:spPr>
      </p:pic>
      <p:sp>
        <p:nvSpPr>
          <p:cNvPr id="7" name="TextBox 6"/>
          <p:cNvSpPr txBox="1"/>
          <p:nvPr/>
        </p:nvSpPr>
        <p:spPr>
          <a:xfrm>
            <a:off x="2676588" y="5181600"/>
            <a:ext cx="3571812" cy="83099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bn-BD" sz="4800" dirty="0" smtClean="0">
                <a:latin typeface="NikoshBAN" pitchFamily="2" charset="0"/>
                <a:cs typeface="NikoshBAN" pitchFamily="2" charset="0"/>
              </a:rPr>
              <a:t>আইসিটি যন্ত্রপাতি </a:t>
            </a:r>
            <a:endParaRPr lang="en-US" sz="4800" dirty="0">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1000" fill="hold"/>
                                        <p:tgtEl>
                                          <p:spTgt spid="9"/>
                                        </p:tgtEl>
                                        <p:attrNameLst>
                                          <p:attrName>ppt_x</p:attrName>
                                        </p:attrNameLst>
                                      </p:cBhvr>
                                      <p:tavLst>
                                        <p:tav tm="0">
                                          <p:val>
                                            <p:strVal val="#ppt_x-.2"/>
                                          </p:val>
                                        </p:tav>
                                        <p:tav tm="100000">
                                          <p:val>
                                            <p:strVal val="#ppt_x"/>
                                          </p:val>
                                        </p:tav>
                                      </p:tavLst>
                                    </p:anim>
                                    <p:anim calcmode="lin" valueType="num">
                                      <p:cBhvr>
                                        <p:cTn id="58"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59" dur="10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grpId="0" nodeType="click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down)">
                                      <p:cBhvr>
                                        <p:cTn id="64" dur="290">
                                          <p:stCondLst>
                                            <p:cond delay="0"/>
                                          </p:stCondLst>
                                        </p:cTn>
                                        <p:tgtEl>
                                          <p:spTgt spid="7"/>
                                        </p:tgtEl>
                                      </p:cBhvr>
                                    </p:animEffect>
                                    <p:anim calcmode="lin" valueType="num">
                                      <p:cBhvr>
                                        <p:cTn id="65"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6"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7"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68"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69"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70" dur="13">
                                          <p:stCondLst>
                                            <p:cond delay="325"/>
                                          </p:stCondLst>
                                        </p:cTn>
                                        <p:tgtEl>
                                          <p:spTgt spid="7"/>
                                        </p:tgtEl>
                                      </p:cBhvr>
                                      <p:to x="100000" y="60000"/>
                                    </p:animScale>
                                    <p:animScale>
                                      <p:cBhvr>
                                        <p:cTn id="71" dur="83" decel="50000">
                                          <p:stCondLst>
                                            <p:cond delay="338"/>
                                          </p:stCondLst>
                                        </p:cTn>
                                        <p:tgtEl>
                                          <p:spTgt spid="7"/>
                                        </p:tgtEl>
                                      </p:cBhvr>
                                      <p:to x="100000" y="100000"/>
                                    </p:animScale>
                                    <p:animScale>
                                      <p:cBhvr>
                                        <p:cTn id="72" dur="13">
                                          <p:stCondLst>
                                            <p:cond delay="656"/>
                                          </p:stCondLst>
                                        </p:cTn>
                                        <p:tgtEl>
                                          <p:spTgt spid="7"/>
                                        </p:tgtEl>
                                      </p:cBhvr>
                                      <p:to x="100000" y="80000"/>
                                    </p:animScale>
                                    <p:animScale>
                                      <p:cBhvr>
                                        <p:cTn id="73" dur="83" decel="50000">
                                          <p:stCondLst>
                                            <p:cond delay="669"/>
                                          </p:stCondLst>
                                        </p:cTn>
                                        <p:tgtEl>
                                          <p:spTgt spid="7"/>
                                        </p:tgtEl>
                                      </p:cBhvr>
                                      <p:to x="100000" y="100000"/>
                                    </p:animScale>
                                    <p:animScale>
                                      <p:cBhvr>
                                        <p:cTn id="74" dur="13">
                                          <p:stCondLst>
                                            <p:cond delay="821"/>
                                          </p:stCondLst>
                                        </p:cTn>
                                        <p:tgtEl>
                                          <p:spTgt spid="7"/>
                                        </p:tgtEl>
                                      </p:cBhvr>
                                      <p:to x="100000" y="90000"/>
                                    </p:animScale>
                                    <p:animScale>
                                      <p:cBhvr>
                                        <p:cTn id="75" dur="83" decel="50000">
                                          <p:stCondLst>
                                            <p:cond delay="834"/>
                                          </p:stCondLst>
                                        </p:cTn>
                                        <p:tgtEl>
                                          <p:spTgt spid="7"/>
                                        </p:tgtEl>
                                      </p:cBhvr>
                                      <p:to x="100000" y="100000"/>
                                    </p:animScale>
                                    <p:animScale>
                                      <p:cBhvr>
                                        <p:cTn id="76" dur="13">
                                          <p:stCondLst>
                                            <p:cond delay="904"/>
                                          </p:stCondLst>
                                        </p:cTn>
                                        <p:tgtEl>
                                          <p:spTgt spid="7"/>
                                        </p:tgtEl>
                                      </p:cBhvr>
                                      <p:to x="100000" y="95000"/>
                                    </p:animScale>
                                    <p:animScale>
                                      <p:cBhvr>
                                        <p:cTn id="77" dur="83" decel="50000">
                                          <p:stCondLst>
                                            <p:cond delay="917"/>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7" descr="JUST-17.02.13.jpg"/>
          <p:cNvPicPr>
            <a:picLocks noChangeAspect="1"/>
          </p:cNvPicPr>
          <p:nvPr/>
        </p:nvPicPr>
        <p:blipFill>
          <a:blip r:embed="rId2"/>
          <a:srcRect l="11988" t="17500"/>
          <a:stretch>
            <a:fillRect/>
          </a:stretch>
        </p:blipFill>
        <p:spPr>
          <a:xfrm>
            <a:off x="226460" y="1219200"/>
            <a:ext cx="4497940" cy="3588274"/>
          </a:xfrm>
          <a:prstGeom prst="rect">
            <a:avLst/>
          </a:prstGeom>
        </p:spPr>
      </p:pic>
      <p:pic>
        <p:nvPicPr>
          <p:cNvPr id="5" name="Picture 4" descr="salma-with-phone.jpg"/>
          <p:cNvPicPr>
            <a:picLocks noChangeAspect="1"/>
          </p:cNvPicPr>
          <p:nvPr/>
        </p:nvPicPr>
        <p:blipFill>
          <a:blip r:embed="rId3"/>
          <a:srcRect t="9349" r="2778"/>
          <a:stretch>
            <a:fillRect/>
          </a:stretch>
        </p:blipFill>
        <p:spPr>
          <a:xfrm>
            <a:off x="5029199" y="1219200"/>
            <a:ext cx="3300497" cy="3657600"/>
          </a:xfrm>
          <a:prstGeom prst="rect">
            <a:avLst/>
          </a:prstGeom>
        </p:spPr>
      </p:pic>
      <p:sp>
        <p:nvSpPr>
          <p:cNvPr id="6" name="TextBox 5"/>
          <p:cNvSpPr txBox="1"/>
          <p:nvPr/>
        </p:nvSpPr>
        <p:spPr>
          <a:xfrm>
            <a:off x="2133600" y="5638800"/>
            <a:ext cx="5261377" cy="707886"/>
          </a:xfrm>
          <a:prstGeom prst="rect">
            <a:avLst/>
          </a:prstGeom>
        </p:spPr>
        <p:style>
          <a:lnRef idx="3">
            <a:schemeClr val="lt1"/>
          </a:lnRef>
          <a:fillRef idx="1">
            <a:schemeClr val="accent6"/>
          </a:fillRef>
          <a:effectRef idx="1">
            <a:schemeClr val="accent6"/>
          </a:effectRef>
          <a:fontRef idx="minor">
            <a:schemeClr val="lt1"/>
          </a:fontRef>
        </p:style>
        <p:txBody>
          <a:bodyPr wrap="none" rtlCol="0">
            <a:spAutoFit/>
          </a:bodyPr>
          <a:lstStyle/>
          <a:p>
            <a:r>
              <a:rPr lang="bn-BD" sz="4000" dirty="0" smtClean="0">
                <a:solidFill>
                  <a:schemeClr val="tx1"/>
                </a:solidFill>
                <a:latin typeface="NikoshBAN" pitchFamily="2" charset="0"/>
                <a:cs typeface="NikoshBAN" pitchFamily="2" charset="0"/>
              </a:rPr>
              <a:t>আইসিটি যন্ত্রপাতিগুলোর ব্যবহার </a:t>
            </a:r>
            <a:endParaRPr lang="en-US" sz="4000" dirty="0">
              <a:solidFill>
                <a:schemeClr val="tx1"/>
              </a:solidFill>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600" decel="100000"/>
                                        <p:tgtEl>
                                          <p:spTgt spid="3"/>
                                        </p:tgtEl>
                                      </p:cBhvr>
                                    </p:animEffect>
                                    <p:anim calcmode="lin" valueType="num">
                                      <p:cBhvr>
                                        <p:cTn id="8" dur="1600" decel="100000" fill="hold"/>
                                        <p:tgtEl>
                                          <p:spTgt spid="3"/>
                                        </p:tgtEl>
                                        <p:attrNameLst>
                                          <p:attrName>style.rotation</p:attrName>
                                        </p:attrNameLst>
                                      </p:cBhvr>
                                      <p:tavLst>
                                        <p:tav tm="0">
                                          <p:val>
                                            <p:fltVal val="-90"/>
                                          </p:val>
                                        </p:tav>
                                        <p:tav tm="100000">
                                          <p:val>
                                            <p:fltVal val="0"/>
                                          </p:val>
                                        </p:tav>
                                      </p:tavLst>
                                    </p:anim>
                                    <p:anim calcmode="lin" valueType="num">
                                      <p:cBhvr>
                                        <p:cTn id="9" dur="1600" decel="100000" fill="hold"/>
                                        <p:tgtEl>
                                          <p:spTgt spid="3"/>
                                        </p:tgtEl>
                                        <p:attrNameLst>
                                          <p:attrName>ppt_x</p:attrName>
                                        </p:attrNameLst>
                                      </p:cBhvr>
                                      <p:tavLst>
                                        <p:tav tm="0">
                                          <p:val>
                                            <p:strVal val="#ppt_x+0.4"/>
                                          </p:val>
                                        </p:tav>
                                        <p:tav tm="100000">
                                          <p:val>
                                            <p:strVal val="#ppt_x-0.05"/>
                                          </p:val>
                                        </p:tav>
                                      </p:tavLst>
                                    </p:anim>
                                    <p:anim calcmode="lin" valueType="num">
                                      <p:cBhvr>
                                        <p:cTn id="10" dur="1600" decel="100000" fill="hold"/>
                                        <p:tgtEl>
                                          <p:spTgt spid="3"/>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3"/>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3"/>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600" decel="100000"/>
                                        <p:tgtEl>
                                          <p:spTgt spid="5"/>
                                        </p:tgtEl>
                                      </p:cBhvr>
                                    </p:animEffect>
                                    <p:anim calcmode="lin" valueType="num">
                                      <p:cBhvr>
                                        <p:cTn id="16" dur="1600" decel="100000" fill="hold"/>
                                        <p:tgtEl>
                                          <p:spTgt spid="5"/>
                                        </p:tgtEl>
                                        <p:attrNameLst>
                                          <p:attrName>style.rotation</p:attrName>
                                        </p:attrNameLst>
                                      </p:cBhvr>
                                      <p:tavLst>
                                        <p:tav tm="0">
                                          <p:val>
                                            <p:fltVal val="-90"/>
                                          </p:val>
                                        </p:tav>
                                        <p:tav tm="100000">
                                          <p:val>
                                            <p:fltVal val="0"/>
                                          </p:val>
                                        </p:tav>
                                      </p:tavLst>
                                    </p:anim>
                                    <p:anim calcmode="lin" valueType="num">
                                      <p:cBhvr>
                                        <p:cTn id="17" dur="1600" decel="100000" fill="hold"/>
                                        <p:tgtEl>
                                          <p:spTgt spid="5"/>
                                        </p:tgtEl>
                                        <p:attrNameLst>
                                          <p:attrName>ppt_x</p:attrName>
                                        </p:attrNameLst>
                                      </p:cBhvr>
                                      <p:tavLst>
                                        <p:tav tm="0">
                                          <p:val>
                                            <p:strVal val="#ppt_x+0.4"/>
                                          </p:val>
                                        </p:tav>
                                        <p:tav tm="100000">
                                          <p:val>
                                            <p:strVal val="#ppt_x-0.05"/>
                                          </p:val>
                                        </p:tav>
                                      </p:tavLst>
                                    </p:anim>
                                    <p:anim calcmode="lin" valueType="num">
                                      <p:cBhvr>
                                        <p:cTn id="18" dur="1600" decel="100000" fill="hold"/>
                                        <p:tgtEl>
                                          <p:spTgt spid="5"/>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5"/>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290">
                                          <p:stCondLst>
                                            <p:cond delay="0"/>
                                          </p:stCondLst>
                                        </p:cTn>
                                        <p:tgtEl>
                                          <p:spTgt spid="6"/>
                                        </p:tgtEl>
                                      </p:cBhvr>
                                    </p:animEffect>
                                    <p:anim calcmode="lin" valueType="num">
                                      <p:cBhvr>
                                        <p:cTn id="26"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31" dur="13">
                                          <p:stCondLst>
                                            <p:cond delay="325"/>
                                          </p:stCondLst>
                                        </p:cTn>
                                        <p:tgtEl>
                                          <p:spTgt spid="6"/>
                                        </p:tgtEl>
                                      </p:cBhvr>
                                      <p:to x="100000" y="60000"/>
                                    </p:animScale>
                                    <p:animScale>
                                      <p:cBhvr>
                                        <p:cTn id="32" dur="83" decel="50000">
                                          <p:stCondLst>
                                            <p:cond delay="338"/>
                                          </p:stCondLst>
                                        </p:cTn>
                                        <p:tgtEl>
                                          <p:spTgt spid="6"/>
                                        </p:tgtEl>
                                      </p:cBhvr>
                                      <p:to x="100000" y="100000"/>
                                    </p:animScale>
                                    <p:animScale>
                                      <p:cBhvr>
                                        <p:cTn id="33" dur="13">
                                          <p:stCondLst>
                                            <p:cond delay="656"/>
                                          </p:stCondLst>
                                        </p:cTn>
                                        <p:tgtEl>
                                          <p:spTgt spid="6"/>
                                        </p:tgtEl>
                                      </p:cBhvr>
                                      <p:to x="100000" y="80000"/>
                                    </p:animScale>
                                    <p:animScale>
                                      <p:cBhvr>
                                        <p:cTn id="34" dur="83" decel="50000">
                                          <p:stCondLst>
                                            <p:cond delay="669"/>
                                          </p:stCondLst>
                                        </p:cTn>
                                        <p:tgtEl>
                                          <p:spTgt spid="6"/>
                                        </p:tgtEl>
                                      </p:cBhvr>
                                      <p:to x="100000" y="100000"/>
                                    </p:animScale>
                                    <p:animScale>
                                      <p:cBhvr>
                                        <p:cTn id="35" dur="13">
                                          <p:stCondLst>
                                            <p:cond delay="821"/>
                                          </p:stCondLst>
                                        </p:cTn>
                                        <p:tgtEl>
                                          <p:spTgt spid="6"/>
                                        </p:tgtEl>
                                      </p:cBhvr>
                                      <p:to x="100000" y="90000"/>
                                    </p:animScale>
                                    <p:animScale>
                                      <p:cBhvr>
                                        <p:cTn id="36" dur="83" decel="50000">
                                          <p:stCondLst>
                                            <p:cond delay="834"/>
                                          </p:stCondLst>
                                        </p:cTn>
                                        <p:tgtEl>
                                          <p:spTgt spid="6"/>
                                        </p:tgtEl>
                                      </p:cBhvr>
                                      <p:to x="100000" y="100000"/>
                                    </p:animScale>
                                    <p:animScale>
                                      <p:cBhvr>
                                        <p:cTn id="37" dur="13">
                                          <p:stCondLst>
                                            <p:cond delay="904"/>
                                          </p:stCondLst>
                                        </p:cTn>
                                        <p:tgtEl>
                                          <p:spTgt spid="6"/>
                                        </p:tgtEl>
                                      </p:cBhvr>
                                      <p:to x="100000" y="95000"/>
                                    </p:animScale>
                                    <p:animScale>
                                      <p:cBhvr>
                                        <p:cTn id="38" dur="83" decel="50000">
                                          <p:stCondLst>
                                            <p:cond delay="917"/>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2133600"/>
            <a:ext cx="8385629" cy="2031325"/>
          </a:xfrm>
          <a:prstGeom prst="rect">
            <a:avLst/>
          </a:prstGeom>
          <a:blipFill>
            <a:blip r:embed="rId2"/>
            <a:tile tx="0" ty="0" sx="100000" sy="100000" flip="none" algn="tl"/>
          </a:blipFill>
          <a:ln/>
        </p:spPr>
        <p:style>
          <a:lnRef idx="0">
            <a:schemeClr val="accent6"/>
          </a:lnRef>
          <a:fillRef idx="3">
            <a:schemeClr val="accent6"/>
          </a:fillRef>
          <a:effectRef idx="3">
            <a:schemeClr val="accent6"/>
          </a:effectRef>
          <a:fontRef idx="minor">
            <a:schemeClr val="lt1"/>
          </a:fontRef>
        </p:style>
        <p:txBody>
          <a:bodyPr wrap="none" rtlCol="0">
            <a:spAutoFit/>
          </a:bodyPr>
          <a:lstStyle/>
          <a:p>
            <a:pPr algn="ctr"/>
            <a:r>
              <a:rPr lang="bn-BD" sz="6600" b="1" u="sng" dirty="0" smtClean="0">
                <a:solidFill>
                  <a:srgbClr val="002060"/>
                </a:solidFill>
                <a:effectLst>
                  <a:glow rad="63500">
                    <a:schemeClr val="accent6">
                      <a:satMod val="175000"/>
                      <a:alpha val="40000"/>
                    </a:schemeClr>
                  </a:glow>
                  <a:reflection blurRad="6350" stA="50000" endA="300" endPos="50000" dist="60007" dir="5400000" sy="-100000" algn="bl" rotWithShape="0"/>
                </a:effectLst>
                <a:latin typeface="NikoshBAN" pitchFamily="2" charset="0"/>
                <a:cs typeface="NikoshBAN" pitchFamily="2" charset="0"/>
              </a:rPr>
              <a:t>আজকের পাঠ </a:t>
            </a:r>
          </a:p>
          <a:p>
            <a:r>
              <a:rPr lang="bn-BD" sz="6000" dirty="0" smtClean="0">
                <a:solidFill>
                  <a:srgbClr val="002060"/>
                </a:solidFill>
                <a:effectLst>
                  <a:glow rad="63500">
                    <a:schemeClr val="accent6">
                      <a:satMod val="175000"/>
                      <a:alpha val="40000"/>
                    </a:schemeClr>
                  </a:glow>
                  <a:reflection blurRad="6350" stA="50000" endA="300" endPos="50000" dist="60007" dir="5400000" sy="-100000" algn="bl" rotWithShape="0"/>
                </a:effectLst>
                <a:latin typeface="NikoshBAN" pitchFamily="2" charset="0"/>
                <a:cs typeface="NikoshBAN" pitchFamily="2" charset="0"/>
              </a:rPr>
              <a:t>তথ্য ও যোগাযোগ প্রযুক্তির ব্যবহার</a:t>
            </a:r>
            <a:r>
              <a:rPr lang="bn-BD" sz="6000" dirty="0" smtClean="0">
                <a:solidFill>
                  <a:srgbClr val="002060"/>
                </a:solidFill>
                <a:effectLst>
                  <a:glow rad="63500">
                    <a:schemeClr val="accent6">
                      <a:satMod val="175000"/>
                      <a:alpha val="40000"/>
                    </a:schemeClr>
                  </a:glow>
                </a:effectLst>
                <a:latin typeface="NikoshBAN" pitchFamily="2" charset="0"/>
                <a:cs typeface="NikoshBAN" pitchFamily="2" charset="0"/>
              </a:rPr>
              <a:t> </a:t>
            </a:r>
            <a:endParaRPr lang="en-US" sz="6000" dirty="0">
              <a:solidFill>
                <a:srgbClr val="002060"/>
              </a:solidFill>
              <a:effectLst>
                <a:glow rad="63500">
                  <a:schemeClr val="accent6">
                    <a:satMod val="175000"/>
                    <a:alpha val="40000"/>
                  </a:schemeClr>
                </a:glow>
              </a:effectLst>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381000" y="2209800"/>
            <a:ext cx="7772400" cy="3505200"/>
          </a:xfrm>
          <a:ln/>
        </p:spPr>
        <p:style>
          <a:lnRef idx="1">
            <a:schemeClr val="accent3"/>
          </a:lnRef>
          <a:fillRef idx="2">
            <a:schemeClr val="accent3"/>
          </a:fillRef>
          <a:effectRef idx="1">
            <a:schemeClr val="accent3"/>
          </a:effectRef>
          <a:fontRef idx="minor">
            <a:schemeClr val="dk1"/>
          </a:fontRef>
        </p:style>
        <p:txBody>
          <a:bodyPr>
            <a:noAutofit/>
          </a:bodyPr>
          <a:lstStyle/>
          <a:p>
            <a:r>
              <a:rPr lang="bn-BD" sz="3200" dirty="0" smtClean="0">
                <a:solidFill>
                  <a:srgbClr val="7030A0"/>
                </a:solidFill>
                <a:latin typeface="NikoshBAN" pitchFamily="2" charset="0"/>
                <a:cs typeface="NikoshBAN" pitchFamily="2" charset="0"/>
              </a:rPr>
              <a:t>এই পাঠ শেষে শিক্ষার্থীরা --- </a:t>
            </a:r>
          </a:p>
          <a:p>
            <a:r>
              <a:rPr lang="bn-BD" sz="3200" dirty="0" smtClean="0">
                <a:solidFill>
                  <a:srgbClr val="7030A0"/>
                </a:solidFill>
                <a:latin typeface="NikoshBAN" pitchFamily="2" charset="0"/>
                <a:cs typeface="NikoshBAN" pitchFamily="2" charset="0"/>
              </a:rPr>
              <a:t>তথ্য ও যোগাযোগ</a:t>
            </a:r>
            <a:r>
              <a:rPr lang="en-US" sz="3200" dirty="0" smtClean="0">
                <a:solidFill>
                  <a:srgbClr val="7030A0"/>
                </a:solidFill>
                <a:latin typeface="NikoshBAN" pitchFamily="2" charset="0"/>
                <a:cs typeface="NikoshBAN" pitchFamily="2" charset="0"/>
              </a:rPr>
              <a:t> </a:t>
            </a:r>
            <a:r>
              <a:rPr lang="bn-BD" sz="3200" dirty="0" smtClean="0">
                <a:solidFill>
                  <a:srgbClr val="7030A0"/>
                </a:solidFill>
                <a:latin typeface="NikoshBAN" pitchFamily="2" charset="0"/>
                <a:cs typeface="NikoshBAN" pitchFamily="2" charset="0"/>
              </a:rPr>
              <a:t>প্রযুক্তি (</a:t>
            </a:r>
            <a:r>
              <a:rPr lang="en-US" sz="3200" dirty="0" smtClean="0">
                <a:solidFill>
                  <a:srgbClr val="7030A0"/>
                </a:solidFill>
                <a:latin typeface="NikoshBAN" pitchFamily="2" charset="0"/>
                <a:cs typeface="NikoshBAN" pitchFamily="2" charset="0"/>
              </a:rPr>
              <a:t>ICT</a:t>
            </a:r>
            <a:r>
              <a:rPr lang="bn-BD" sz="3200" dirty="0" smtClean="0">
                <a:solidFill>
                  <a:srgbClr val="7030A0"/>
                </a:solidFill>
                <a:latin typeface="NikoshBAN" pitchFamily="2" charset="0"/>
                <a:cs typeface="NikoshBAN" pitchFamily="2" charset="0"/>
              </a:rPr>
              <a:t>) কী তা বলতে পারবে।</a:t>
            </a:r>
          </a:p>
          <a:p>
            <a:r>
              <a:rPr lang="bn-BD" sz="3200" dirty="0" smtClean="0">
                <a:solidFill>
                  <a:srgbClr val="7030A0"/>
                </a:solidFill>
                <a:latin typeface="NikoshBAN" pitchFamily="2" charset="0"/>
                <a:cs typeface="NikoshBAN" pitchFamily="2" charset="0"/>
              </a:rPr>
              <a:t>তথ্য প্রযুক্তির ডিভাইস গুলোর নাম  উল্লেখ করতে পারবে।</a:t>
            </a:r>
          </a:p>
          <a:p>
            <a:r>
              <a:rPr lang="bn-BD" sz="3200" dirty="0" smtClean="0">
                <a:solidFill>
                  <a:srgbClr val="7030A0"/>
                </a:solidFill>
                <a:latin typeface="NikoshBAN" pitchFamily="2" charset="0"/>
                <a:cs typeface="NikoshBAN" pitchFamily="2" charset="0"/>
              </a:rPr>
              <a:t>তথ্য প্রযুক্তির ডিভাইস গুলোর ব্যবহার বলতে পারবে।</a:t>
            </a:r>
          </a:p>
          <a:p>
            <a:r>
              <a:rPr lang="bn-BD" sz="3200" dirty="0" smtClean="0">
                <a:solidFill>
                  <a:srgbClr val="7030A0"/>
                </a:solidFill>
                <a:latin typeface="NikoshBAN" pitchFamily="2" charset="0"/>
                <a:cs typeface="NikoshBAN" pitchFamily="2" charset="0"/>
              </a:rPr>
              <a:t>তথ্য প্রযুক্তি  ব্যবহারে আমাদের জীবনযাত্রায় কী পরিবর্তন এসেছে তা ব্যাখ্যা করতে পারবে।                      </a:t>
            </a:r>
            <a:endParaRPr lang="en-US" sz="3200" dirty="0">
              <a:latin typeface="NikoshBAN" pitchFamily="2" charset="0"/>
              <a:cs typeface="NikoshBAN" pitchFamily="2" charset="0"/>
            </a:endParaRPr>
          </a:p>
        </p:txBody>
      </p:sp>
      <p:sp>
        <p:nvSpPr>
          <p:cNvPr id="4" name="TextBox 3"/>
          <p:cNvSpPr txBox="1"/>
          <p:nvPr/>
        </p:nvSpPr>
        <p:spPr>
          <a:xfrm>
            <a:off x="2362200" y="228600"/>
            <a:ext cx="3621504" cy="14465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4"/>
          </a:fillRef>
          <a:effectRef idx="1">
            <a:schemeClr val="accent4"/>
          </a:effectRef>
          <a:fontRef idx="minor">
            <a:schemeClr val="lt1"/>
          </a:fontRef>
        </p:style>
        <p:txBody>
          <a:bodyPr wrap="none" rtlCol="0">
            <a:spAutoFit/>
          </a:bodyPr>
          <a:lstStyle/>
          <a:p>
            <a:pPr algn="ctr"/>
            <a:r>
              <a:rPr lang="bn-BD" sz="8800" b="1" u="sng" dirty="0" smtClean="0">
                <a:solidFill>
                  <a:srgbClr val="C00000"/>
                </a:solidFill>
                <a:latin typeface="NikoshBAN" pitchFamily="2" charset="0"/>
                <a:cs typeface="NikoshBAN" pitchFamily="2" charset="0"/>
              </a:rPr>
              <a:t>শিখনফল </a:t>
            </a:r>
            <a:endParaRPr lang="en-US" sz="8800" b="1" u="sng" dirty="0">
              <a:solidFill>
                <a:srgbClr val="C00000"/>
              </a:solidFill>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anim calcmode="lin" valueType="num">
                                      <p:cBhvr>
                                        <p:cTn id="13" dur="500" fill="hold"/>
                                        <p:tgtEl>
                                          <p:spTgt spid="10">
                                            <p:bg/>
                                          </p:spTgt>
                                        </p:tgtEl>
                                        <p:attrNameLst>
                                          <p:attrName>ppt_w</p:attrName>
                                        </p:attrNameLst>
                                      </p:cBhvr>
                                      <p:tavLst>
                                        <p:tav tm="0">
                                          <p:val>
                                            <p:fltVal val="0"/>
                                          </p:val>
                                        </p:tav>
                                        <p:tav tm="100000">
                                          <p:val>
                                            <p:strVal val="#ppt_w"/>
                                          </p:val>
                                        </p:tav>
                                      </p:tavLst>
                                    </p:anim>
                                    <p:anim calcmode="lin" valueType="num">
                                      <p:cBhvr>
                                        <p:cTn id="14" dur="500" fill="hold"/>
                                        <p:tgtEl>
                                          <p:spTgt spid="10">
                                            <p:bg/>
                                          </p:spTgt>
                                        </p:tgtEl>
                                        <p:attrNameLst>
                                          <p:attrName>ppt_h</p:attrName>
                                        </p:attrNameLst>
                                      </p:cBhvr>
                                      <p:tavLst>
                                        <p:tav tm="0">
                                          <p:val>
                                            <p:fltVal val="0"/>
                                          </p:val>
                                        </p:tav>
                                        <p:tav tm="100000">
                                          <p:val>
                                            <p:strVal val="#ppt_h"/>
                                          </p:val>
                                        </p:tav>
                                      </p:tavLst>
                                    </p:anim>
                                    <p:animEffect transition="in" filter="fade">
                                      <p:cBhvr>
                                        <p:cTn id="15" dur="500"/>
                                        <p:tgtEl>
                                          <p:spTgt spid="10">
                                            <p:bg/>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p:cTn id="20"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 calcmode="lin" valueType="num">
                                      <p:cBhvr>
                                        <p:cTn id="27"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10">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10">
                                            <p:txEl>
                                              <p:pRg st="2" end="2"/>
                                            </p:txEl>
                                          </p:spTgt>
                                        </p:tgtEl>
                                        <p:attrNameLst>
                                          <p:attrName>style.visibility</p:attrName>
                                        </p:attrNameLst>
                                      </p:cBhvr>
                                      <p:to>
                                        <p:strVal val="visible"/>
                                      </p:to>
                                    </p:set>
                                    <p:anim calcmode="lin" valueType="num">
                                      <p:cBhvr>
                                        <p:cTn id="34"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5"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6" dur="500"/>
                                        <p:tgtEl>
                                          <p:spTgt spid="10">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0" fill="hold" grpId="0" nodeType="clickEffect">
                                  <p:stCondLst>
                                    <p:cond delay="0"/>
                                  </p:stCondLst>
                                  <p:childTnLst>
                                    <p:set>
                                      <p:cBhvr>
                                        <p:cTn id="40" dur="1" fill="hold">
                                          <p:stCondLst>
                                            <p:cond delay="0"/>
                                          </p:stCondLst>
                                        </p:cTn>
                                        <p:tgtEl>
                                          <p:spTgt spid="10">
                                            <p:txEl>
                                              <p:pRg st="3" end="3"/>
                                            </p:txEl>
                                          </p:spTgt>
                                        </p:tgtEl>
                                        <p:attrNameLst>
                                          <p:attrName>style.visibility</p:attrName>
                                        </p:attrNameLst>
                                      </p:cBhvr>
                                      <p:to>
                                        <p:strVal val="visible"/>
                                      </p:to>
                                    </p:set>
                                    <p:anim calcmode="lin" valueType="num">
                                      <p:cBhvr>
                                        <p:cTn id="41"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42"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43" dur="500"/>
                                        <p:tgtEl>
                                          <p:spTgt spid="10">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0" fill="hold" grpId="0" nodeType="clickEffect">
                                  <p:stCondLst>
                                    <p:cond delay="0"/>
                                  </p:stCondLst>
                                  <p:childTnLst>
                                    <p:set>
                                      <p:cBhvr>
                                        <p:cTn id="47" dur="1" fill="hold">
                                          <p:stCondLst>
                                            <p:cond delay="0"/>
                                          </p:stCondLst>
                                        </p:cTn>
                                        <p:tgtEl>
                                          <p:spTgt spid="10">
                                            <p:txEl>
                                              <p:pRg st="4" end="4"/>
                                            </p:txEl>
                                          </p:spTgt>
                                        </p:tgtEl>
                                        <p:attrNameLst>
                                          <p:attrName>style.visibility</p:attrName>
                                        </p:attrNameLst>
                                      </p:cBhvr>
                                      <p:to>
                                        <p:strVal val="visible"/>
                                      </p:to>
                                    </p:set>
                                    <p:anim calcmode="lin" valueType="num">
                                      <p:cBhvr>
                                        <p:cTn id="48"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49"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50"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a:spLocks noGrp="1"/>
          </p:cNvSpPr>
          <p:nvPr>
            <p:ph idx="1"/>
          </p:nvPr>
        </p:nvSpPr>
        <p:spPr>
          <a:xfrm>
            <a:off x="228600" y="1600200"/>
            <a:ext cx="8686800" cy="4953000"/>
          </a:xfrm>
        </p:spPr>
        <p:style>
          <a:lnRef idx="1">
            <a:schemeClr val="accent1"/>
          </a:lnRef>
          <a:fillRef idx="2">
            <a:schemeClr val="accent1"/>
          </a:fillRef>
          <a:effectRef idx="1">
            <a:schemeClr val="accent1"/>
          </a:effectRef>
          <a:fontRef idx="minor">
            <a:schemeClr val="dk1"/>
          </a:fontRef>
        </p:style>
        <p:txBody>
          <a:bodyPr>
            <a:noAutofit/>
          </a:bodyPr>
          <a:lstStyle/>
          <a:p>
            <a:r>
              <a:rPr lang="bn-BD" sz="2800" dirty="0" smtClean="0">
                <a:solidFill>
                  <a:schemeClr val="tx1"/>
                </a:solidFill>
                <a:latin typeface="NikoshBAN" pitchFamily="2" charset="0"/>
                <a:cs typeface="NikoshBAN" pitchFamily="2" charset="0"/>
              </a:rPr>
              <a:t>ICT </a:t>
            </a:r>
            <a:r>
              <a:rPr lang="bn-IN" sz="2800" dirty="0" smtClean="0">
                <a:solidFill>
                  <a:schemeClr val="tx1"/>
                </a:solidFill>
                <a:latin typeface="NikoshBAN" pitchFamily="2" charset="0"/>
                <a:cs typeface="NikoshBAN" pitchFamily="2" charset="0"/>
              </a:rPr>
              <a:t> হচ্ছে </a:t>
            </a:r>
            <a:r>
              <a:rPr lang="bn-BD" sz="2800" dirty="0" smtClean="0">
                <a:solidFill>
                  <a:schemeClr val="tx1"/>
                </a:solidFill>
                <a:latin typeface="NikoshBAN" pitchFamily="2" charset="0"/>
                <a:cs typeface="NikoshBAN" pitchFamily="2" charset="0"/>
              </a:rPr>
              <a:t> Information and Communication Technology</a:t>
            </a:r>
            <a:r>
              <a:rPr lang="bn-IN" sz="2800" dirty="0" smtClean="0">
                <a:solidFill>
                  <a:schemeClr val="tx1"/>
                </a:solidFill>
                <a:latin typeface="NikoshBAN" pitchFamily="2" charset="0"/>
                <a:cs typeface="NikoshBAN" pitchFamily="2" charset="0"/>
              </a:rPr>
              <a:t>-এর সংক্ষিপ্ত রূপ</a:t>
            </a:r>
            <a:r>
              <a:rPr lang="bn-BD" sz="2800" dirty="0" smtClean="0">
                <a:solidFill>
                  <a:schemeClr val="tx1"/>
                </a:solidFill>
                <a:latin typeface="NikoshBAN" pitchFamily="2" charset="0"/>
                <a:cs typeface="NikoshBAN" pitchFamily="2" charset="0"/>
              </a:rPr>
              <a:t> (Acronym)</a:t>
            </a:r>
            <a:r>
              <a:rPr lang="bn-IN" sz="2800" dirty="0" smtClean="0">
                <a:solidFill>
                  <a:schemeClr val="tx1"/>
                </a:solidFill>
                <a:latin typeface="NikoshBAN" pitchFamily="2" charset="0"/>
                <a:cs typeface="NikoshBAN" pitchFamily="2" charset="0"/>
              </a:rPr>
              <a:t> বাংলায় যা তথ্য ও যোগাযোগ প্রযুক্তি নামে পরিচিত। এককভাবে </a:t>
            </a:r>
            <a:r>
              <a:rPr lang="bn-BD" sz="2800" dirty="0" smtClean="0">
                <a:solidFill>
                  <a:schemeClr val="tx1"/>
                </a:solidFill>
                <a:latin typeface="NikoshBAN" pitchFamily="2" charset="0"/>
                <a:cs typeface="NikoshBAN" pitchFamily="2" charset="0"/>
              </a:rPr>
              <a:t> ICT</a:t>
            </a:r>
            <a:r>
              <a:rPr lang="bn-IN" sz="2800" dirty="0" smtClean="0">
                <a:solidFill>
                  <a:schemeClr val="tx1"/>
                </a:solidFill>
                <a:latin typeface="NikoshBAN" pitchFamily="2" charset="0"/>
                <a:cs typeface="NikoshBAN" pitchFamily="2" charset="0"/>
              </a:rPr>
              <a:t>-এর সর্বজন স্বীকৃত কোন সং</a:t>
            </a:r>
            <a:r>
              <a:rPr lang="bn-BD" sz="2800" dirty="0" smtClean="0">
                <a:solidFill>
                  <a:schemeClr val="tx1"/>
                </a:solidFill>
                <a:latin typeface="NikoshBAN" pitchFamily="2" charset="0"/>
                <a:cs typeface="NikoshBAN" pitchFamily="2" charset="0"/>
              </a:rPr>
              <a:t>জ্ঞা</a:t>
            </a:r>
            <a:r>
              <a:rPr lang="bn-IN" sz="2800" dirty="0" smtClean="0">
                <a:solidFill>
                  <a:schemeClr val="tx1"/>
                </a:solidFill>
                <a:latin typeface="NikoshBAN" pitchFamily="2" charset="0"/>
                <a:cs typeface="NikoshBAN" pitchFamily="2" charset="0"/>
              </a:rPr>
              <a:t> দেয়া কঠিন। কেননা বিভিন্নক্ষেত্রে বিভিন্নভাবে</a:t>
            </a:r>
            <a:r>
              <a:rPr lang="bn-BD" sz="2800" dirty="0" smtClean="0">
                <a:solidFill>
                  <a:schemeClr val="tx1"/>
                </a:solidFill>
                <a:latin typeface="NikoshBAN" pitchFamily="2" charset="0"/>
                <a:cs typeface="NikoshBAN" pitchFamily="2" charset="0"/>
              </a:rPr>
              <a:t> ICT</a:t>
            </a:r>
            <a:r>
              <a:rPr lang="bn-IN" sz="2800" dirty="0" smtClean="0">
                <a:solidFill>
                  <a:schemeClr val="tx1"/>
                </a:solidFill>
                <a:latin typeface="NikoshBAN" pitchFamily="2" charset="0"/>
                <a:cs typeface="NikoshBAN" pitchFamily="2" charset="0"/>
              </a:rPr>
              <a:t>-এর প্রয়োগ ঘটেছে।</a:t>
            </a:r>
            <a:r>
              <a:rPr lang="bn-BD" sz="2800" dirty="0" smtClean="0">
                <a:solidFill>
                  <a:schemeClr val="tx1"/>
                </a:solidFill>
                <a:latin typeface="NikoshBAN" pitchFamily="2" charset="0"/>
                <a:cs typeface="NikoshBAN" pitchFamily="2" charset="0"/>
              </a:rPr>
              <a:t> ICT </a:t>
            </a:r>
            <a:r>
              <a:rPr lang="en-US" sz="2800" dirty="0" smtClean="0">
                <a:solidFill>
                  <a:schemeClr val="tx1"/>
                </a:solidFill>
                <a:latin typeface="NikoshBAN" pitchFamily="2" charset="0"/>
                <a:cs typeface="NikoshBAN" pitchFamily="2" charset="0"/>
              </a:rPr>
              <a:t>-</a:t>
            </a:r>
            <a:r>
              <a:rPr lang="bn-IN" sz="2800" dirty="0" smtClean="0">
                <a:solidFill>
                  <a:schemeClr val="tx1"/>
                </a:solidFill>
                <a:latin typeface="NikoshBAN" pitchFamily="2" charset="0"/>
                <a:cs typeface="NikoshBAN" pitchFamily="2" charset="0"/>
              </a:rPr>
              <a:t> তিনটি ইংরেজি শব্দের সমন্বয়ে গঠিত। সেগুলো হচ্ছে-</a:t>
            </a:r>
            <a:endParaRPr lang="bn-BD" sz="2800" dirty="0" smtClean="0">
              <a:solidFill>
                <a:schemeClr val="tx1"/>
              </a:solidFill>
              <a:latin typeface="NikoshBAN" pitchFamily="2" charset="0"/>
              <a:cs typeface="NikoshBAN" pitchFamily="2" charset="0"/>
            </a:endParaRPr>
          </a:p>
          <a:p>
            <a:r>
              <a:rPr lang="bn-BD" sz="2800" dirty="0" smtClean="0">
                <a:solidFill>
                  <a:schemeClr val="tx1"/>
                </a:solidFill>
                <a:latin typeface="NikoshBAN" pitchFamily="2" charset="0"/>
                <a:cs typeface="NikoshBAN" pitchFamily="2" charset="0"/>
              </a:rPr>
              <a:t>Information (</a:t>
            </a:r>
            <a:r>
              <a:rPr lang="bn-IN" sz="2800" dirty="0" smtClean="0">
                <a:solidFill>
                  <a:schemeClr val="tx1"/>
                </a:solidFill>
                <a:latin typeface="NikoshBAN" pitchFamily="2" charset="0"/>
                <a:cs typeface="NikoshBAN" pitchFamily="2" charset="0"/>
              </a:rPr>
              <a:t>তথ্য</a:t>
            </a:r>
            <a:r>
              <a:rPr lang="bn-BD" sz="2800" dirty="0" smtClean="0">
                <a:solidFill>
                  <a:schemeClr val="tx1"/>
                </a:solidFill>
                <a:latin typeface="NikoshBAN" pitchFamily="2" charset="0"/>
                <a:cs typeface="NikoshBAN" pitchFamily="2" charset="0"/>
              </a:rPr>
              <a:t>)</a:t>
            </a:r>
          </a:p>
          <a:p>
            <a:r>
              <a:rPr lang="bn-BD" sz="2800" dirty="0" smtClean="0">
                <a:solidFill>
                  <a:schemeClr val="tx1"/>
                </a:solidFill>
                <a:latin typeface="NikoshBAN" pitchFamily="2" charset="0"/>
                <a:cs typeface="NikoshBAN" pitchFamily="2" charset="0"/>
              </a:rPr>
              <a:t>Communation(</a:t>
            </a:r>
            <a:r>
              <a:rPr lang="bn-IN" sz="2800" dirty="0" smtClean="0">
                <a:solidFill>
                  <a:schemeClr val="tx1"/>
                </a:solidFill>
                <a:latin typeface="NikoshBAN" pitchFamily="2" charset="0"/>
                <a:cs typeface="NikoshBAN" pitchFamily="2" charset="0"/>
              </a:rPr>
              <a:t>যোগাযোগ</a:t>
            </a:r>
            <a:r>
              <a:rPr lang="bn-BD" sz="2800" dirty="0" smtClean="0">
                <a:solidFill>
                  <a:schemeClr val="tx1"/>
                </a:solidFill>
                <a:latin typeface="NikoshBAN" pitchFamily="2" charset="0"/>
                <a:cs typeface="NikoshBAN" pitchFamily="2" charset="0"/>
              </a:rPr>
              <a:t>)</a:t>
            </a:r>
          </a:p>
          <a:p>
            <a:r>
              <a:rPr lang="bn-BD" sz="2800" dirty="0" smtClean="0">
                <a:solidFill>
                  <a:schemeClr val="tx1"/>
                </a:solidFill>
                <a:latin typeface="NikoshBAN" pitchFamily="2" charset="0"/>
                <a:cs typeface="NikoshBAN" pitchFamily="2" charset="0"/>
              </a:rPr>
              <a:t>Technology(</a:t>
            </a:r>
            <a:r>
              <a:rPr lang="bn-IN" sz="2800" dirty="0" smtClean="0">
                <a:solidFill>
                  <a:schemeClr val="tx1"/>
                </a:solidFill>
                <a:latin typeface="NikoshBAN" pitchFamily="2" charset="0"/>
                <a:cs typeface="NikoshBAN" pitchFamily="2" charset="0"/>
              </a:rPr>
              <a:t>প্রযুক্তি</a:t>
            </a:r>
            <a:r>
              <a:rPr lang="bn-BD" sz="2800" dirty="0" smtClean="0">
                <a:solidFill>
                  <a:schemeClr val="tx1"/>
                </a:solidFill>
                <a:latin typeface="NikoshBAN" pitchFamily="2" charset="0"/>
                <a:cs typeface="NikoshBAN" pitchFamily="2" charset="0"/>
              </a:rPr>
              <a:t>)</a:t>
            </a:r>
          </a:p>
          <a:p>
            <a:r>
              <a:rPr lang="bn-IN" sz="3200" b="1" dirty="0" smtClean="0">
                <a:solidFill>
                  <a:schemeClr val="tx1"/>
                </a:solidFill>
                <a:latin typeface="NikoshBAN" pitchFamily="2" charset="0"/>
                <a:cs typeface="NikoshBAN" pitchFamily="2" charset="0"/>
              </a:rPr>
              <a:t>তথ্য</a:t>
            </a:r>
            <a:r>
              <a:rPr lang="en-US" sz="3200" b="1" dirty="0" smtClean="0">
                <a:solidFill>
                  <a:schemeClr val="tx1"/>
                </a:solidFill>
                <a:latin typeface="NikoshBAN" pitchFamily="2" charset="0"/>
                <a:cs typeface="NikoshBAN" pitchFamily="2" charset="0"/>
              </a:rPr>
              <a:t> </a:t>
            </a:r>
            <a:r>
              <a:rPr lang="bn-BD" sz="3200" b="1" dirty="0" smtClean="0">
                <a:solidFill>
                  <a:schemeClr val="tx1"/>
                </a:solidFill>
                <a:latin typeface="NikoshBAN" pitchFamily="2" charset="0"/>
                <a:cs typeface="NikoshBAN" pitchFamily="2" charset="0"/>
              </a:rPr>
              <a:t>প্রক্রিয়াকরণ, সংরক্ষণ, তথ্য আদান প্রদান ও যোগাযোগ স্থাপনে ব্যবহৃত যেকোন প্রযুক্তিই হলো তথ্য ও যোগাযোগ প্রযুক্তি ।    </a:t>
            </a:r>
            <a:endParaRPr lang="en-US" sz="3200" b="1" dirty="0">
              <a:solidFill>
                <a:schemeClr val="tx1"/>
              </a:solidFill>
              <a:latin typeface="NikoshBAN" pitchFamily="2" charset="0"/>
              <a:cs typeface="NikoshBAN" pitchFamily="2" charset="0"/>
            </a:endParaRPr>
          </a:p>
        </p:txBody>
      </p:sp>
      <p:sp>
        <p:nvSpPr>
          <p:cNvPr id="5" name="TextBox 4"/>
          <p:cNvSpPr txBox="1"/>
          <p:nvPr/>
        </p:nvSpPr>
        <p:spPr>
          <a:xfrm>
            <a:off x="228600" y="457200"/>
            <a:ext cx="8610600" cy="83099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buFont typeface="Wingdings" pitchFamily="2" charset="2"/>
              <a:buChar char="v"/>
            </a:pPr>
            <a:r>
              <a:rPr lang="en-US" sz="4800" b="1" dirty="0" smtClean="0">
                <a:solidFill>
                  <a:srgbClr val="C00000"/>
                </a:solidFill>
                <a:effectLst>
                  <a:outerShdw blurRad="38100" dist="38100" dir="2700000" algn="tl">
                    <a:srgbClr val="000000">
                      <a:alpha val="43137"/>
                    </a:srgbClr>
                  </a:outerShdw>
                </a:effectLst>
                <a:latin typeface="NikoshBAN" pitchFamily="2" charset="0"/>
                <a:cs typeface="NikoshBAN" pitchFamily="2" charset="0"/>
              </a:rPr>
              <a:t> </a:t>
            </a:r>
            <a:r>
              <a:rPr lang="bn-BD" sz="4800" b="1" dirty="0" smtClean="0">
                <a:solidFill>
                  <a:srgbClr val="C00000"/>
                </a:solidFill>
                <a:effectLst>
                  <a:outerShdw blurRad="38100" dist="38100" dir="2700000" algn="tl">
                    <a:srgbClr val="000000">
                      <a:alpha val="43137"/>
                    </a:srgbClr>
                  </a:outerShdw>
                </a:effectLst>
                <a:latin typeface="NikoshBAN" pitchFamily="2" charset="0"/>
                <a:cs typeface="NikoshBAN" pitchFamily="2" charset="0"/>
              </a:rPr>
              <a:t>তথ্য ও যোগাযোগ প্রযুক্তি বা ICT </a:t>
            </a:r>
            <a:r>
              <a:rPr lang="bn-IN" sz="4800" b="1" dirty="0" smtClean="0">
                <a:solidFill>
                  <a:srgbClr val="C00000"/>
                </a:solidFill>
                <a:effectLst>
                  <a:outerShdw blurRad="38100" dist="38100" dir="2700000" algn="tl">
                    <a:srgbClr val="000000">
                      <a:alpha val="43137"/>
                    </a:srgbClr>
                  </a:outerShdw>
                </a:effectLst>
                <a:latin typeface="NikoshBAN" pitchFamily="2" charset="0"/>
                <a:cs typeface="NikoshBAN" pitchFamily="2" charset="0"/>
              </a:rPr>
              <a:t> কি? </a:t>
            </a:r>
            <a:endParaRPr lang="bn-BD" sz="4800" b="1" dirty="0" smtClean="0">
              <a:solidFill>
                <a:srgbClr val="C00000"/>
              </a:solidFill>
              <a:effectLst>
                <a:outerShdw blurRad="38100" dist="38100" dir="2700000" algn="tl">
                  <a:srgbClr val="000000">
                    <a:alpha val="43137"/>
                  </a:srgbClr>
                </a:outerShdw>
              </a:effectLst>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animEffect transition="in" filter="wipe(down)">
                                      <p:cBhvr>
                                        <p:cTn id="17" dur="580">
                                          <p:stCondLst>
                                            <p:cond delay="0"/>
                                          </p:stCondLst>
                                        </p:cTn>
                                        <p:tgtEl>
                                          <p:spTgt spid="4">
                                            <p:bg/>
                                          </p:spTgt>
                                        </p:tgtEl>
                                      </p:cBhvr>
                                    </p:animEffect>
                                    <p:anim calcmode="lin" valueType="num">
                                      <p:cBhvr>
                                        <p:cTn id="18" dur="1822" tmFilter="0,0; 0.14,0.36; 0.43,0.73; 0.71,0.91; 1.0,1.0">
                                          <p:stCondLst>
                                            <p:cond delay="0"/>
                                          </p:stCondLst>
                                        </p:cTn>
                                        <p:tgtEl>
                                          <p:spTgt spid="4">
                                            <p:bg/>
                                          </p:spTgt>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bg/>
                                          </p:spTgt>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bg/>
                                          </p:spTgt>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bg/>
                                          </p:spTgt>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bg/>
                                          </p:spTgt>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bg/>
                                          </p:spTgt>
                                        </p:tgtEl>
                                      </p:cBhvr>
                                      <p:to x="100000" y="60000"/>
                                    </p:animScale>
                                    <p:animScale>
                                      <p:cBhvr>
                                        <p:cTn id="24" dur="166" decel="50000">
                                          <p:stCondLst>
                                            <p:cond delay="676"/>
                                          </p:stCondLst>
                                        </p:cTn>
                                        <p:tgtEl>
                                          <p:spTgt spid="4">
                                            <p:bg/>
                                          </p:spTgt>
                                        </p:tgtEl>
                                      </p:cBhvr>
                                      <p:to x="100000" y="100000"/>
                                    </p:animScale>
                                    <p:animScale>
                                      <p:cBhvr>
                                        <p:cTn id="25" dur="26">
                                          <p:stCondLst>
                                            <p:cond delay="1312"/>
                                          </p:stCondLst>
                                        </p:cTn>
                                        <p:tgtEl>
                                          <p:spTgt spid="4">
                                            <p:bg/>
                                          </p:spTgt>
                                        </p:tgtEl>
                                      </p:cBhvr>
                                      <p:to x="100000" y="80000"/>
                                    </p:animScale>
                                    <p:animScale>
                                      <p:cBhvr>
                                        <p:cTn id="26" dur="166" decel="50000">
                                          <p:stCondLst>
                                            <p:cond delay="1338"/>
                                          </p:stCondLst>
                                        </p:cTn>
                                        <p:tgtEl>
                                          <p:spTgt spid="4">
                                            <p:bg/>
                                          </p:spTgt>
                                        </p:tgtEl>
                                      </p:cBhvr>
                                      <p:to x="100000" y="100000"/>
                                    </p:animScale>
                                    <p:animScale>
                                      <p:cBhvr>
                                        <p:cTn id="27" dur="26">
                                          <p:stCondLst>
                                            <p:cond delay="1642"/>
                                          </p:stCondLst>
                                        </p:cTn>
                                        <p:tgtEl>
                                          <p:spTgt spid="4">
                                            <p:bg/>
                                          </p:spTgt>
                                        </p:tgtEl>
                                      </p:cBhvr>
                                      <p:to x="100000" y="90000"/>
                                    </p:animScale>
                                    <p:animScale>
                                      <p:cBhvr>
                                        <p:cTn id="28" dur="166" decel="50000">
                                          <p:stCondLst>
                                            <p:cond delay="1668"/>
                                          </p:stCondLst>
                                        </p:cTn>
                                        <p:tgtEl>
                                          <p:spTgt spid="4">
                                            <p:bg/>
                                          </p:spTgt>
                                        </p:tgtEl>
                                      </p:cBhvr>
                                      <p:to x="100000" y="100000"/>
                                    </p:animScale>
                                    <p:animScale>
                                      <p:cBhvr>
                                        <p:cTn id="29" dur="26">
                                          <p:stCondLst>
                                            <p:cond delay="1808"/>
                                          </p:stCondLst>
                                        </p:cTn>
                                        <p:tgtEl>
                                          <p:spTgt spid="4">
                                            <p:bg/>
                                          </p:spTgt>
                                        </p:tgtEl>
                                      </p:cBhvr>
                                      <p:to x="100000" y="95000"/>
                                    </p:animScale>
                                    <p:animScale>
                                      <p:cBhvr>
                                        <p:cTn id="30" dur="166" decel="50000">
                                          <p:stCondLst>
                                            <p:cond delay="1834"/>
                                          </p:stCondLst>
                                        </p:cTn>
                                        <p:tgtEl>
                                          <p:spTgt spid="4">
                                            <p:bg/>
                                          </p:spTgt>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wipe(down)">
                                      <p:cBhvr>
                                        <p:cTn id="35" dur="580">
                                          <p:stCondLst>
                                            <p:cond delay="0"/>
                                          </p:stCondLst>
                                        </p:cTn>
                                        <p:tgtEl>
                                          <p:spTgt spid="4">
                                            <p:txEl>
                                              <p:pRg st="0" end="0"/>
                                            </p:txEl>
                                          </p:spTgt>
                                        </p:tgtEl>
                                      </p:cBhvr>
                                    </p:animEffect>
                                    <p:anim calcmode="lin" valueType="num">
                                      <p:cBhvr>
                                        <p:cTn id="36"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41" dur="26">
                                          <p:stCondLst>
                                            <p:cond delay="650"/>
                                          </p:stCondLst>
                                        </p:cTn>
                                        <p:tgtEl>
                                          <p:spTgt spid="4">
                                            <p:txEl>
                                              <p:pRg st="0" end="0"/>
                                            </p:txEl>
                                          </p:spTgt>
                                        </p:tgtEl>
                                      </p:cBhvr>
                                      <p:to x="100000" y="60000"/>
                                    </p:animScale>
                                    <p:animScale>
                                      <p:cBhvr>
                                        <p:cTn id="42" dur="166" decel="50000">
                                          <p:stCondLst>
                                            <p:cond delay="676"/>
                                          </p:stCondLst>
                                        </p:cTn>
                                        <p:tgtEl>
                                          <p:spTgt spid="4">
                                            <p:txEl>
                                              <p:pRg st="0" end="0"/>
                                            </p:txEl>
                                          </p:spTgt>
                                        </p:tgtEl>
                                      </p:cBhvr>
                                      <p:to x="100000" y="100000"/>
                                    </p:animScale>
                                    <p:animScale>
                                      <p:cBhvr>
                                        <p:cTn id="43" dur="26">
                                          <p:stCondLst>
                                            <p:cond delay="1312"/>
                                          </p:stCondLst>
                                        </p:cTn>
                                        <p:tgtEl>
                                          <p:spTgt spid="4">
                                            <p:txEl>
                                              <p:pRg st="0" end="0"/>
                                            </p:txEl>
                                          </p:spTgt>
                                        </p:tgtEl>
                                      </p:cBhvr>
                                      <p:to x="100000" y="80000"/>
                                    </p:animScale>
                                    <p:animScale>
                                      <p:cBhvr>
                                        <p:cTn id="44" dur="166" decel="50000">
                                          <p:stCondLst>
                                            <p:cond delay="1338"/>
                                          </p:stCondLst>
                                        </p:cTn>
                                        <p:tgtEl>
                                          <p:spTgt spid="4">
                                            <p:txEl>
                                              <p:pRg st="0" end="0"/>
                                            </p:txEl>
                                          </p:spTgt>
                                        </p:tgtEl>
                                      </p:cBhvr>
                                      <p:to x="100000" y="100000"/>
                                    </p:animScale>
                                    <p:animScale>
                                      <p:cBhvr>
                                        <p:cTn id="45" dur="26">
                                          <p:stCondLst>
                                            <p:cond delay="1642"/>
                                          </p:stCondLst>
                                        </p:cTn>
                                        <p:tgtEl>
                                          <p:spTgt spid="4">
                                            <p:txEl>
                                              <p:pRg st="0" end="0"/>
                                            </p:txEl>
                                          </p:spTgt>
                                        </p:tgtEl>
                                      </p:cBhvr>
                                      <p:to x="100000" y="90000"/>
                                    </p:animScale>
                                    <p:animScale>
                                      <p:cBhvr>
                                        <p:cTn id="46" dur="166" decel="50000">
                                          <p:stCondLst>
                                            <p:cond delay="1668"/>
                                          </p:stCondLst>
                                        </p:cTn>
                                        <p:tgtEl>
                                          <p:spTgt spid="4">
                                            <p:txEl>
                                              <p:pRg st="0" end="0"/>
                                            </p:txEl>
                                          </p:spTgt>
                                        </p:tgtEl>
                                      </p:cBhvr>
                                      <p:to x="100000" y="100000"/>
                                    </p:animScale>
                                    <p:animScale>
                                      <p:cBhvr>
                                        <p:cTn id="47" dur="26">
                                          <p:stCondLst>
                                            <p:cond delay="1808"/>
                                          </p:stCondLst>
                                        </p:cTn>
                                        <p:tgtEl>
                                          <p:spTgt spid="4">
                                            <p:txEl>
                                              <p:pRg st="0" end="0"/>
                                            </p:txEl>
                                          </p:spTgt>
                                        </p:tgtEl>
                                      </p:cBhvr>
                                      <p:to x="100000" y="95000"/>
                                    </p:animScale>
                                    <p:animScale>
                                      <p:cBhvr>
                                        <p:cTn id="48" dur="166" decel="50000">
                                          <p:stCondLst>
                                            <p:cond delay="1834"/>
                                          </p:stCondLst>
                                        </p:cTn>
                                        <p:tgtEl>
                                          <p:spTgt spid="4">
                                            <p:txEl>
                                              <p:pRg st="0" end="0"/>
                                            </p:txEl>
                                          </p:spTgt>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4">
                                            <p:txEl>
                                              <p:pRg st="1" end="1"/>
                                            </p:txEl>
                                          </p:spTgt>
                                        </p:tgtEl>
                                        <p:attrNameLst>
                                          <p:attrName>style.visibility</p:attrName>
                                        </p:attrNameLst>
                                      </p:cBhvr>
                                      <p:to>
                                        <p:strVal val="visible"/>
                                      </p:to>
                                    </p:set>
                                    <p:animEffect transition="in" filter="wipe(down)">
                                      <p:cBhvr>
                                        <p:cTn id="53" dur="580">
                                          <p:stCondLst>
                                            <p:cond delay="0"/>
                                          </p:stCondLst>
                                        </p:cTn>
                                        <p:tgtEl>
                                          <p:spTgt spid="4">
                                            <p:txEl>
                                              <p:pRg st="1" end="1"/>
                                            </p:txEl>
                                          </p:spTgt>
                                        </p:tgtEl>
                                      </p:cBhvr>
                                    </p:animEffect>
                                    <p:anim calcmode="lin" valueType="num">
                                      <p:cBhvr>
                                        <p:cTn id="54"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4">
                                            <p:txEl>
                                              <p:pRg st="1" end="1"/>
                                            </p:txEl>
                                          </p:spTgt>
                                        </p:tgtEl>
                                      </p:cBhvr>
                                      <p:to x="100000" y="60000"/>
                                    </p:animScale>
                                    <p:animScale>
                                      <p:cBhvr>
                                        <p:cTn id="60" dur="166" decel="50000">
                                          <p:stCondLst>
                                            <p:cond delay="676"/>
                                          </p:stCondLst>
                                        </p:cTn>
                                        <p:tgtEl>
                                          <p:spTgt spid="4">
                                            <p:txEl>
                                              <p:pRg st="1" end="1"/>
                                            </p:txEl>
                                          </p:spTgt>
                                        </p:tgtEl>
                                      </p:cBhvr>
                                      <p:to x="100000" y="100000"/>
                                    </p:animScale>
                                    <p:animScale>
                                      <p:cBhvr>
                                        <p:cTn id="61" dur="26">
                                          <p:stCondLst>
                                            <p:cond delay="1312"/>
                                          </p:stCondLst>
                                        </p:cTn>
                                        <p:tgtEl>
                                          <p:spTgt spid="4">
                                            <p:txEl>
                                              <p:pRg st="1" end="1"/>
                                            </p:txEl>
                                          </p:spTgt>
                                        </p:tgtEl>
                                      </p:cBhvr>
                                      <p:to x="100000" y="80000"/>
                                    </p:animScale>
                                    <p:animScale>
                                      <p:cBhvr>
                                        <p:cTn id="62" dur="166" decel="50000">
                                          <p:stCondLst>
                                            <p:cond delay="1338"/>
                                          </p:stCondLst>
                                        </p:cTn>
                                        <p:tgtEl>
                                          <p:spTgt spid="4">
                                            <p:txEl>
                                              <p:pRg st="1" end="1"/>
                                            </p:txEl>
                                          </p:spTgt>
                                        </p:tgtEl>
                                      </p:cBhvr>
                                      <p:to x="100000" y="100000"/>
                                    </p:animScale>
                                    <p:animScale>
                                      <p:cBhvr>
                                        <p:cTn id="63" dur="26">
                                          <p:stCondLst>
                                            <p:cond delay="1642"/>
                                          </p:stCondLst>
                                        </p:cTn>
                                        <p:tgtEl>
                                          <p:spTgt spid="4">
                                            <p:txEl>
                                              <p:pRg st="1" end="1"/>
                                            </p:txEl>
                                          </p:spTgt>
                                        </p:tgtEl>
                                      </p:cBhvr>
                                      <p:to x="100000" y="90000"/>
                                    </p:animScale>
                                    <p:animScale>
                                      <p:cBhvr>
                                        <p:cTn id="64" dur="166" decel="50000">
                                          <p:stCondLst>
                                            <p:cond delay="1668"/>
                                          </p:stCondLst>
                                        </p:cTn>
                                        <p:tgtEl>
                                          <p:spTgt spid="4">
                                            <p:txEl>
                                              <p:pRg st="1" end="1"/>
                                            </p:txEl>
                                          </p:spTgt>
                                        </p:tgtEl>
                                      </p:cBhvr>
                                      <p:to x="100000" y="100000"/>
                                    </p:animScale>
                                    <p:animScale>
                                      <p:cBhvr>
                                        <p:cTn id="65" dur="26">
                                          <p:stCondLst>
                                            <p:cond delay="1808"/>
                                          </p:stCondLst>
                                        </p:cTn>
                                        <p:tgtEl>
                                          <p:spTgt spid="4">
                                            <p:txEl>
                                              <p:pRg st="1" end="1"/>
                                            </p:txEl>
                                          </p:spTgt>
                                        </p:tgtEl>
                                      </p:cBhvr>
                                      <p:to x="100000" y="95000"/>
                                    </p:animScale>
                                    <p:animScale>
                                      <p:cBhvr>
                                        <p:cTn id="66" dur="166" decel="50000">
                                          <p:stCondLst>
                                            <p:cond delay="1834"/>
                                          </p:stCondLst>
                                        </p:cTn>
                                        <p:tgtEl>
                                          <p:spTgt spid="4">
                                            <p:txEl>
                                              <p:pRg st="1" end="1"/>
                                            </p:txEl>
                                          </p:spTgt>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4">
                                            <p:txEl>
                                              <p:pRg st="2" end="2"/>
                                            </p:txEl>
                                          </p:spTgt>
                                        </p:tgtEl>
                                        <p:attrNameLst>
                                          <p:attrName>style.visibility</p:attrName>
                                        </p:attrNameLst>
                                      </p:cBhvr>
                                      <p:to>
                                        <p:strVal val="visible"/>
                                      </p:to>
                                    </p:set>
                                    <p:animEffect transition="in" filter="wipe(down)">
                                      <p:cBhvr>
                                        <p:cTn id="71" dur="580">
                                          <p:stCondLst>
                                            <p:cond delay="0"/>
                                          </p:stCondLst>
                                        </p:cTn>
                                        <p:tgtEl>
                                          <p:spTgt spid="4">
                                            <p:txEl>
                                              <p:pRg st="2" end="2"/>
                                            </p:txEl>
                                          </p:spTgt>
                                        </p:tgtEl>
                                      </p:cBhvr>
                                    </p:animEffect>
                                    <p:anim calcmode="lin" valueType="num">
                                      <p:cBhvr>
                                        <p:cTn id="72"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4">
                                            <p:txEl>
                                              <p:pRg st="2" end="2"/>
                                            </p:txEl>
                                          </p:spTgt>
                                        </p:tgtEl>
                                      </p:cBhvr>
                                      <p:to x="100000" y="60000"/>
                                    </p:animScale>
                                    <p:animScale>
                                      <p:cBhvr>
                                        <p:cTn id="78" dur="166" decel="50000">
                                          <p:stCondLst>
                                            <p:cond delay="676"/>
                                          </p:stCondLst>
                                        </p:cTn>
                                        <p:tgtEl>
                                          <p:spTgt spid="4">
                                            <p:txEl>
                                              <p:pRg st="2" end="2"/>
                                            </p:txEl>
                                          </p:spTgt>
                                        </p:tgtEl>
                                      </p:cBhvr>
                                      <p:to x="100000" y="100000"/>
                                    </p:animScale>
                                    <p:animScale>
                                      <p:cBhvr>
                                        <p:cTn id="79" dur="26">
                                          <p:stCondLst>
                                            <p:cond delay="1312"/>
                                          </p:stCondLst>
                                        </p:cTn>
                                        <p:tgtEl>
                                          <p:spTgt spid="4">
                                            <p:txEl>
                                              <p:pRg st="2" end="2"/>
                                            </p:txEl>
                                          </p:spTgt>
                                        </p:tgtEl>
                                      </p:cBhvr>
                                      <p:to x="100000" y="80000"/>
                                    </p:animScale>
                                    <p:animScale>
                                      <p:cBhvr>
                                        <p:cTn id="80" dur="166" decel="50000">
                                          <p:stCondLst>
                                            <p:cond delay="1338"/>
                                          </p:stCondLst>
                                        </p:cTn>
                                        <p:tgtEl>
                                          <p:spTgt spid="4">
                                            <p:txEl>
                                              <p:pRg st="2" end="2"/>
                                            </p:txEl>
                                          </p:spTgt>
                                        </p:tgtEl>
                                      </p:cBhvr>
                                      <p:to x="100000" y="100000"/>
                                    </p:animScale>
                                    <p:animScale>
                                      <p:cBhvr>
                                        <p:cTn id="81" dur="26">
                                          <p:stCondLst>
                                            <p:cond delay="1642"/>
                                          </p:stCondLst>
                                        </p:cTn>
                                        <p:tgtEl>
                                          <p:spTgt spid="4">
                                            <p:txEl>
                                              <p:pRg st="2" end="2"/>
                                            </p:txEl>
                                          </p:spTgt>
                                        </p:tgtEl>
                                      </p:cBhvr>
                                      <p:to x="100000" y="90000"/>
                                    </p:animScale>
                                    <p:animScale>
                                      <p:cBhvr>
                                        <p:cTn id="82" dur="166" decel="50000">
                                          <p:stCondLst>
                                            <p:cond delay="1668"/>
                                          </p:stCondLst>
                                        </p:cTn>
                                        <p:tgtEl>
                                          <p:spTgt spid="4">
                                            <p:txEl>
                                              <p:pRg st="2" end="2"/>
                                            </p:txEl>
                                          </p:spTgt>
                                        </p:tgtEl>
                                      </p:cBhvr>
                                      <p:to x="100000" y="100000"/>
                                    </p:animScale>
                                    <p:animScale>
                                      <p:cBhvr>
                                        <p:cTn id="83" dur="26">
                                          <p:stCondLst>
                                            <p:cond delay="1808"/>
                                          </p:stCondLst>
                                        </p:cTn>
                                        <p:tgtEl>
                                          <p:spTgt spid="4">
                                            <p:txEl>
                                              <p:pRg st="2" end="2"/>
                                            </p:txEl>
                                          </p:spTgt>
                                        </p:tgtEl>
                                      </p:cBhvr>
                                      <p:to x="100000" y="95000"/>
                                    </p:animScale>
                                    <p:animScale>
                                      <p:cBhvr>
                                        <p:cTn id="84" dur="166" decel="50000">
                                          <p:stCondLst>
                                            <p:cond delay="1834"/>
                                          </p:stCondLst>
                                        </p:cTn>
                                        <p:tgtEl>
                                          <p:spTgt spid="4">
                                            <p:txEl>
                                              <p:pRg st="2" end="2"/>
                                            </p:txEl>
                                          </p:spTgt>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grpId="0" nodeType="clickEffect">
                                  <p:stCondLst>
                                    <p:cond delay="0"/>
                                  </p:stCondLst>
                                  <p:childTnLst>
                                    <p:set>
                                      <p:cBhvr>
                                        <p:cTn id="88" dur="1" fill="hold">
                                          <p:stCondLst>
                                            <p:cond delay="0"/>
                                          </p:stCondLst>
                                        </p:cTn>
                                        <p:tgtEl>
                                          <p:spTgt spid="4">
                                            <p:txEl>
                                              <p:pRg st="3" end="3"/>
                                            </p:txEl>
                                          </p:spTgt>
                                        </p:tgtEl>
                                        <p:attrNameLst>
                                          <p:attrName>style.visibility</p:attrName>
                                        </p:attrNameLst>
                                      </p:cBhvr>
                                      <p:to>
                                        <p:strVal val="visible"/>
                                      </p:to>
                                    </p:set>
                                    <p:animEffect transition="in" filter="wipe(down)">
                                      <p:cBhvr>
                                        <p:cTn id="89" dur="580">
                                          <p:stCondLst>
                                            <p:cond delay="0"/>
                                          </p:stCondLst>
                                        </p:cTn>
                                        <p:tgtEl>
                                          <p:spTgt spid="4">
                                            <p:txEl>
                                              <p:pRg st="3" end="3"/>
                                            </p:txEl>
                                          </p:spTgt>
                                        </p:tgtEl>
                                      </p:cBhvr>
                                    </p:animEffect>
                                    <p:anim calcmode="lin" valueType="num">
                                      <p:cBhvr>
                                        <p:cTn id="90"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4">
                                            <p:txEl>
                                              <p:pRg st="3" end="3"/>
                                            </p:txEl>
                                          </p:spTgt>
                                        </p:tgtEl>
                                      </p:cBhvr>
                                      <p:to x="100000" y="60000"/>
                                    </p:animScale>
                                    <p:animScale>
                                      <p:cBhvr>
                                        <p:cTn id="96" dur="166" decel="50000">
                                          <p:stCondLst>
                                            <p:cond delay="676"/>
                                          </p:stCondLst>
                                        </p:cTn>
                                        <p:tgtEl>
                                          <p:spTgt spid="4">
                                            <p:txEl>
                                              <p:pRg st="3" end="3"/>
                                            </p:txEl>
                                          </p:spTgt>
                                        </p:tgtEl>
                                      </p:cBhvr>
                                      <p:to x="100000" y="100000"/>
                                    </p:animScale>
                                    <p:animScale>
                                      <p:cBhvr>
                                        <p:cTn id="97" dur="26">
                                          <p:stCondLst>
                                            <p:cond delay="1312"/>
                                          </p:stCondLst>
                                        </p:cTn>
                                        <p:tgtEl>
                                          <p:spTgt spid="4">
                                            <p:txEl>
                                              <p:pRg st="3" end="3"/>
                                            </p:txEl>
                                          </p:spTgt>
                                        </p:tgtEl>
                                      </p:cBhvr>
                                      <p:to x="100000" y="80000"/>
                                    </p:animScale>
                                    <p:animScale>
                                      <p:cBhvr>
                                        <p:cTn id="98" dur="166" decel="50000">
                                          <p:stCondLst>
                                            <p:cond delay="1338"/>
                                          </p:stCondLst>
                                        </p:cTn>
                                        <p:tgtEl>
                                          <p:spTgt spid="4">
                                            <p:txEl>
                                              <p:pRg st="3" end="3"/>
                                            </p:txEl>
                                          </p:spTgt>
                                        </p:tgtEl>
                                      </p:cBhvr>
                                      <p:to x="100000" y="100000"/>
                                    </p:animScale>
                                    <p:animScale>
                                      <p:cBhvr>
                                        <p:cTn id="99" dur="26">
                                          <p:stCondLst>
                                            <p:cond delay="1642"/>
                                          </p:stCondLst>
                                        </p:cTn>
                                        <p:tgtEl>
                                          <p:spTgt spid="4">
                                            <p:txEl>
                                              <p:pRg st="3" end="3"/>
                                            </p:txEl>
                                          </p:spTgt>
                                        </p:tgtEl>
                                      </p:cBhvr>
                                      <p:to x="100000" y="90000"/>
                                    </p:animScale>
                                    <p:animScale>
                                      <p:cBhvr>
                                        <p:cTn id="100" dur="166" decel="50000">
                                          <p:stCondLst>
                                            <p:cond delay="1668"/>
                                          </p:stCondLst>
                                        </p:cTn>
                                        <p:tgtEl>
                                          <p:spTgt spid="4">
                                            <p:txEl>
                                              <p:pRg st="3" end="3"/>
                                            </p:txEl>
                                          </p:spTgt>
                                        </p:tgtEl>
                                      </p:cBhvr>
                                      <p:to x="100000" y="100000"/>
                                    </p:animScale>
                                    <p:animScale>
                                      <p:cBhvr>
                                        <p:cTn id="101" dur="26">
                                          <p:stCondLst>
                                            <p:cond delay="1808"/>
                                          </p:stCondLst>
                                        </p:cTn>
                                        <p:tgtEl>
                                          <p:spTgt spid="4">
                                            <p:txEl>
                                              <p:pRg st="3" end="3"/>
                                            </p:txEl>
                                          </p:spTgt>
                                        </p:tgtEl>
                                      </p:cBhvr>
                                      <p:to x="100000" y="95000"/>
                                    </p:animScale>
                                    <p:animScale>
                                      <p:cBhvr>
                                        <p:cTn id="102" dur="166" decel="50000">
                                          <p:stCondLst>
                                            <p:cond delay="1834"/>
                                          </p:stCondLst>
                                        </p:cTn>
                                        <p:tgtEl>
                                          <p:spTgt spid="4">
                                            <p:txEl>
                                              <p:pRg st="3" end="3"/>
                                            </p:txEl>
                                          </p:spTgt>
                                        </p:tgtEl>
                                      </p:cBhvr>
                                      <p:to x="100000" y="100000"/>
                                    </p:animScale>
                                  </p:childTnLst>
                                </p:cTn>
                              </p:par>
                            </p:childTnLst>
                          </p:cTn>
                        </p:par>
                      </p:childTnLst>
                    </p:cTn>
                  </p:par>
                  <p:par>
                    <p:cTn id="103" fill="hold">
                      <p:stCondLst>
                        <p:cond delay="indefinite"/>
                      </p:stCondLst>
                      <p:childTnLst>
                        <p:par>
                          <p:cTn id="104" fill="hold">
                            <p:stCondLst>
                              <p:cond delay="0"/>
                            </p:stCondLst>
                            <p:childTnLst>
                              <p:par>
                                <p:cTn id="105" presetID="26" presetClass="entr" presetSubtype="0" fill="hold" grpId="0" nodeType="clickEffect">
                                  <p:stCondLst>
                                    <p:cond delay="0"/>
                                  </p:stCondLst>
                                  <p:childTnLst>
                                    <p:set>
                                      <p:cBhvr>
                                        <p:cTn id="106" dur="1" fill="hold">
                                          <p:stCondLst>
                                            <p:cond delay="0"/>
                                          </p:stCondLst>
                                        </p:cTn>
                                        <p:tgtEl>
                                          <p:spTgt spid="4">
                                            <p:txEl>
                                              <p:pRg st="4" end="4"/>
                                            </p:txEl>
                                          </p:spTgt>
                                        </p:tgtEl>
                                        <p:attrNameLst>
                                          <p:attrName>style.visibility</p:attrName>
                                        </p:attrNameLst>
                                      </p:cBhvr>
                                      <p:to>
                                        <p:strVal val="visible"/>
                                      </p:to>
                                    </p:set>
                                    <p:animEffect transition="in" filter="wipe(down)">
                                      <p:cBhvr>
                                        <p:cTn id="107" dur="580">
                                          <p:stCondLst>
                                            <p:cond delay="0"/>
                                          </p:stCondLst>
                                        </p:cTn>
                                        <p:tgtEl>
                                          <p:spTgt spid="4">
                                            <p:txEl>
                                              <p:pRg st="4" end="4"/>
                                            </p:txEl>
                                          </p:spTgt>
                                        </p:tgtEl>
                                      </p:cBhvr>
                                    </p:animEffect>
                                    <p:anim calcmode="lin" valueType="num">
                                      <p:cBhvr>
                                        <p:cTn id="108" dur="1822" tmFilter="0,0; 0.14,0.36; 0.43,0.73; 0.71,0.91; 1.0,1.0">
                                          <p:stCondLst>
                                            <p:cond delay="0"/>
                                          </p:stCondLst>
                                        </p:cTn>
                                        <p:tgtEl>
                                          <p:spTgt spid="4">
                                            <p:txEl>
                                              <p:pRg st="4" end="4"/>
                                            </p:txEl>
                                          </p:spTgt>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4">
                                            <p:txEl>
                                              <p:pRg st="4" end="4"/>
                                            </p:txEl>
                                          </p:spTgt>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4">
                                            <p:txEl>
                                              <p:pRg st="4" end="4"/>
                                            </p:txEl>
                                          </p:spTgt>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4">
                                            <p:txEl>
                                              <p:pRg st="4" end="4"/>
                                            </p:txEl>
                                          </p:spTgt>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4">
                                            <p:txEl>
                                              <p:pRg st="4" end="4"/>
                                            </p:txEl>
                                          </p:spTgt>
                                        </p:tgtEl>
                                        <p:attrNameLst>
                                          <p:attrName>ppt_y</p:attrName>
                                        </p:attrNameLst>
                                      </p:cBhvr>
                                      <p:tavLst>
                                        <p:tav tm="0" fmla="#ppt_y-sin(pi*$)/81">
                                          <p:val>
                                            <p:fltVal val="0"/>
                                          </p:val>
                                        </p:tav>
                                        <p:tav tm="100000">
                                          <p:val>
                                            <p:fltVal val="1"/>
                                          </p:val>
                                        </p:tav>
                                      </p:tavLst>
                                    </p:anim>
                                    <p:animScale>
                                      <p:cBhvr>
                                        <p:cTn id="113" dur="26">
                                          <p:stCondLst>
                                            <p:cond delay="650"/>
                                          </p:stCondLst>
                                        </p:cTn>
                                        <p:tgtEl>
                                          <p:spTgt spid="4">
                                            <p:txEl>
                                              <p:pRg st="4" end="4"/>
                                            </p:txEl>
                                          </p:spTgt>
                                        </p:tgtEl>
                                      </p:cBhvr>
                                      <p:to x="100000" y="60000"/>
                                    </p:animScale>
                                    <p:animScale>
                                      <p:cBhvr>
                                        <p:cTn id="114" dur="166" decel="50000">
                                          <p:stCondLst>
                                            <p:cond delay="676"/>
                                          </p:stCondLst>
                                        </p:cTn>
                                        <p:tgtEl>
                                          <p:spTgt spid="4">
                                            <p:txEl>
                                              <p:pRg st="4" end="4"/>
                                            </p:txEl>
                                          </p:spTgt>
                                        </p:tgtEl>
                                      </p:cBhvr>
                                      <p:to x="100000" y="100000"/>
                                    </p:animScale>
                                    <p:animScale>
                                      <p:cBhvr>
                                        <p:cTn id="115" dur="26">
                                          <p:stCondLst>
                                            <p:cond delay="1312"/>
                                          </p:stCondLst>
                                        </p:cTn>
                                        <p:tgtEl>
                                          <p:spTgt spid="4">
                                            <p:txEl>
                                              <p:pRg st="4" end="4"/>
                                            </p:txEl>
                                          </p:spTgt>
                                        </p:tgtEl>
                                      </p:cBhvr>
                                      <p:to x="100000" y="80000"/>
                                    </p:animScale>
                                    <p:animScale>
                                      <p:cBhvr>
                                        <p:cTn id="116" dur="166" decel="50000">
                                          <p:stCondLst>
                                            <p:cond delay="1338"/>
                                          </p:stCondLst>
                                        </p:cTn>
                                        <p:tgtEl>
                                          <p:spTgt spid="4">
                                            <p:txEl>
                                              <p:pRg st="4" end="4"/>
                                            </p:txEl>
                                          </p:spTgt>
                                        </p:tgtEl>
                                      </p:cBhvr>
                                      <p:to x="100000" y="100000"/>
                                    </p:animScale>
                                    <p:animScale>
                                      <p:cBhvr>
                                        <p:cTn id="117" dur="26">
                                          <p:stCondLst>
                                            <p:cond delay="1642"/>
                                          </p:stCondLst>
                                        </p:cTn>
                                        <p:tgtEl>
                                          <p:spTgt spid="4">
                                            <p:txEl>
                                              <p:pRg st="4" end="4"/>
                                            </p:txEl>
                                          </p:spTgt>
                                        </p:tgtEl>
                                      </p:cBhvr>
                                      <p:to x="100000" y="90000"/>
                                    </p:animScale>
                                    <p:animScale>
                                      <p:cBhvr>
                                        <p:cTn id="118" dur="166" decel="50000">
                                          <p:stCondLst>
                                            <p:cond delay="1668"/>
                                          </p:stCondLst>
                                        </p:cTn>
                                        <p:tgtEl>
                                          <p:spTgt spid="4">
                                            <p:txEl>
                                              <p:pRg st="4" end="4"/>
                                            </p:txEl>
                                          </p:spTgt>
                                        </p:tgtEl>
                                      </p:cBhvr>
                                      <p:to x="100000" y="100000"/>
                                    </p:animScale>
                                    <p:animScale>
                                      <p:cBhvr>
                                        <p:cTn id="119" dur="26">
                                          <p:stCondLst>
                                            <p:cond delay="1808"/>
                                          </p:stCondLst>
                                        </p:cTn>
                                        <p:tgtEl>
                                          <p:spTgt spid="4">
                                            <p:txEl>
                                              <p:pRg st="4" end="4"/>
                                            </p:txEl>
                                          </p:spTgt>
                                        </p:tgtEl>
                                      </p:cBhvr>
                                      <p:to x="100000" y="95000"/>
                                    </p:animScale>
                                    <p:animScale>
                                      <p:cBhvr>
                                        <p:cTn id="120" dur="166" decel="50000">
                                          <p:stCondLst>
                                            <p:cond delay="1834"/>
                                          </p:stCondLst>
                                        </p:cTn>
                                        <p:tgtEl>
                                          <p:spTgt spid="4">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3657600" y="3124200"/>
            <a:ext cx="1600200" cy="1524000"/>
          </a:xfrm>
          <a:prstGeom prst="ellipse">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p:cNvGraphicFramePr/>
          <p:nvPr/>
        </p:nvGraphicFramePr>
        <p:xfrm>
          <a:off x="609600" y="1371600"/>
          <a:ext cx="77724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143000" y="457200"/>
            <a:ext cx="6705600" cy="70788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3"/>
          </a:fillRef>
          <a:effectRef idx="1">
            <a:schemeClr val="accent3"/>
          </a:effectRef>
          <a:fontRef idx="minor">
            <a:schemeClr val="lt1"/>
          </a:fontRef>
        </p:style>
        <p:txBody>
          <a:bodyPr wrap="square" rtlCol="0">
            <a:spAutoFit/>
          </a:bodyPr>
          <a:lstStyle/>
          <a:p>
            <a:r>
              <a:rPr lang="en-US" sz="4000" dirty="0" smtClean="0">
                <a:solidFill>
                  <a:schemeClr val="tx1"/>
                </a:solidFill>
                <a:latin typeface="NikoshBAN" pitchFamily="2" charset="0"/>
                <a:cs typeface="NikoshBAN" pitchFamily="2" charset="0"/>
              </a:rPr>
              <a:t>ICT- </a:t>
            </a:r>
            <a:r>
              <a:rPr lang="bn-BD" sz="4000" dirty="0" smtClean="0">
                <a:solidFill>
                  <a:schemeClr val="tx1"/>
                </a:solidFill>
                <a:latin typeface="NikoshBAN" pitchFamily="2" charset="0"/>
                <a:cs typeface="NikoshBAN" pitchFamily="2" charset="0"/>
              </a:rPr>
              <a:t>কে ছকের সাহায্যে দেখানো হলো   </a:t>
            </a:r>
            <a:endParaRPr lang="en-US" sz="4000" dirty="0">
              <a:solidFill>
                <a:schemeClr val="tx1"/>
              </a:solidFill>
              <a:latin typeface="NikoshBAN" pitchFamily="2" charset="0"/>
              <a:cs typeface="NikoshBAN" pitchFamily="2" charset="0"/>
            </a:endParaRPr>
          </a:p>
        </p:txBody>
      </p:sp>
      <p:sp>
        <p:nvSpPr>
          <p:cNvPr id="6" name="TextBox 5"/>
          <p:cNvSpPr txBox="1"/>
          <p:nvPr/>
        </p:nvSpPr>
        <p:spPr>
          <a:xfrm>
            <a:off x="3938837" y="3497759"/>
            <a:ext cx="1090363" cy="769441"/>
          </a:xfrm>
          <a:prstGeom prst="rect">
            <a:avLst/>
          </a:prstGeom>
          <a:noFill/>
        </p:spPr>
        <p:txBody>
          <a:bodyPr wrap="none" rtlCol="0">
            <a:spAutoFit/>
          </a:bodyPr>
          <a:lstStyle/>
          <a:p>
            <a:r>
              <a:rPr lang="en-US" sz="4400" dirty="0" smtClean="0"/>
              <a:t>ICT</a:t>
            </a:r>
            <a:endParaRPr lang="en-US" sz="4400" dirty="0"/>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80">
                                          <p:stCondLst>
                                            <p:cond delay="0"/>
                                          </p:stCondLst>
                                        </p:cTn>
                                        <p:tgtEl>
                                          <p:spTgt spid="8"/>
                                        </p:tgtEl>
                                      </p:cBhvr>
                                    </p:animEffect>
                                    <p:anim calcmode="lin" valueType="num">
                                      <p:cBhvr>
                                        <p:cTn id="1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9" dur="26">
                                          <p:stCondLst>
                                            <p:cond delay="650"/>
                                          </p:stCondLst>
                                        </p:cTn>
                                        <p:tgtEl>
                                          <p:spTgt spid="8"/>
                                        </p:tgtEl>
                                      </p:cBhvr>
                                      <p:to x="100000" y="60000"/>
                                    </p:animScale>
                                    <p:animScale>
                                      <p:cBhvr>
                                        <p:cTn id="20" dur="166" decel="50000">
                                          <p:stCondLst>
                                            <p:cond delay="676"/>
                                          </p:stCondLst>
                                        </p:cTn>
                                        <p:tgtEl>
                                          <p:spTgt spid="8"/>
                                        </p:tgtEl>
                                      </p:cBhvr>
                                      <p:to x="100000" y="100000"/>
                                    </p:animScale>
                                    <p:animScale>
                                      <p:cBhvr>
                                        <p:cTn id="21" dur="26">
                                          <p:stCondLst>
                                            <p:cond delay="1312"/>
                                          </p:stCondLst>
                                        </p:cTn>
                                        <p:tgtEl>
                                          <p:spTgt spid="8"/>
                                        </p:tgtEl>
                                      </p:cBhvr>
                                      <p:to x="100000" y="80000"/>
                                    </p:animScale>
                                    <p:animScale>
                                      <p:cBhvr>
                                        <p:cTn id="22" dur="166" decel="50000">
                                          <p:stCondLst>
                                            <p:cond delay="1338"/>
                                          </p:stCondLst>
                                        </p:cTn>
                                        <p:tgtEl>
                                          <p:spTgt spid="8"/>
                                        </p:tgtEl>
                                      </p:cBhvr>
                                      <p:to x="100000" y="100000"/>
                                    </p:animScale>
                                    <p:animScale>
                                      <p:cBhvr>
                                        <p:cTn id="23" dur="26">
                                          <p:stCondLst>
                                            <p:cond delay="1642"/>
                                          </p:stCondLst>
                                        </p:cTn>
                                        <p:tgtEl>
                                          <p:spTgt spid="8"/>
                                        </p:tgtEl>
                                      </p:cBhvr>
                                      <p:to x="100000" y="90000"/>
                                    </p:animScale>
                                    <p:animScale>
                                      <p:cBhvr>
                                        <p:cTn id="24" dur="166" decel="50000">
                                          <p:stCondLst>
                                            <p:cond delay="1668"/>
                                          </p:stCondLst>
                                        </p:cTn>
                                        <p:tgtEl>
                                          <p:spTgt spid="8"/>
                                        </p:tgtEl>
                                      </p:cBhvr>
                                      <p:to x="100000" y="100000"/>
                                    </p:animScale>
                                    <p:animScale>
                                      <p:cBhvr>
                                        <p:cTn id="25" dur="26">
                                          <p:stCondLst>
                                            <p:cond delay="1808"/>
                                          </p:stCondLst>
                                        </p:cTn>
                                        <p:tgtEl>
                                          <p:spTgt spid="8"/>
                                        </p:tgtEl>
                                      </p:cBhvr>
                                      <p:to x="100000" y="95000"/>
                                    </p:animScale>
                                    <p:animScale>
                                      <p:cBhvr>
                                        <p:cTn id="26" dur="166" decel="50000">
                                          <p:stCondLst>
                                            <p:cond delay="1834"/>
                                          </p:stCondLst>
                                        </p:cTn>
                                        <p:tgtEl>
                                          <p:spTgt spid="8"/>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38" presetClass="entr" presetSubtype="0" accel="50000" fill="hold" grpId="0" nodeType="clickEffect">
                                  <p:stCondLst>
                                    <p:cond delay="0"/>
                                  </p:stCondLst>
                                  <p:iterate type="lt">
                                    <p:tmPct val="50000"/>
                                  </p:iterate>
                                  <p:childTnLst>
                                    <p:set>
                                      <p:cBhvr>
                                        <p:cTn id="30" dur="1" fill="hold">
                                          <p:stCondLst>
                                            <p:cond delay="0"/>
                                          </p:stCondLst>
                                        </p:cTn>
                                        <p:tgtEl>
                                          <p:spTgt spid="6"/>
                                        </p:tgtEl>
                                        <p:attrNameLst>
                                          <p:attrName>style.visibility</p:attrName>
                                        </p:attrNameLst>
                                      </p:cBhvr>
                                      <p:to>
                                        <p:strVal val="visible"/>
                                      </p:to>
                                    </p:set>
                                    <p:set>
                                      <p:cBhvr>
                                        <p:cTn id="31" dur="455" fill="hold">
                                          <p:stCondLst>
                                            <p:cond delay="0"/>
                                          </p:stCondLst>
                                        </p:cTn>
                                        <p:tgtEl>
                                          <p:spTgt spid="6"/>
                                        </p:tgtEl>
                                        <p:attrNameLst>
                                          <p:attrName>style.rotation</p:attrName>
                                        </p:attrNameLst>
                                      </p:cBhvr>
                                      <p:to>
                                        <p:strVal val="-45.0"/>
                                      </p:to>
                                    </p:set>
                                    <p:anim calcmode="lin" valueType="num">
                                      <p:cBhvr>
                                        <p:cTn id="32"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5"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2000"/>
                                        <p:tgtEl>
                                          <p:spTgt spid="9"/>
                                        </p:tgtEl>
                                      </p:cBhvr>
                                    </p:animEffect>
                                    <p:anim calcmode="lin" valueType="num">
                                      <p:cBhvr>
                                        <p:cTn id="41" dur="2000" fill="hold"/>
                                        <p:tgtEl>
                                          <p:spTgt spid="9"/>
                                        </p:tgtEl>
                                        <p:attrNameLst>
                                          <p:attrName>style.rotation</p:attrName>
                                        </p:attrNameLst>
                                      </p:cBhvr>
                                      <p:tavLst>
                                        <p:tav tm="0">
                                          <p:val>
                                            <p:fltVal val="720"/>
                                          </p:val>
                                        </p:tav>
                                        <p:tav tm="100000">
                                          <p:val>
                                            <p:fltVal val="0"/>
                                          </p:val>
                                        </p:tav>
                                      </p:tavLst>
                                    </p:anim>
                                    <p:anim calcmode="lin" valueType="num">
                                      <p:cBhvr>
                                        <p:cTn id="42" dur="2000" fill="hold"/>
                                        <p:tgtEl>
                                          <p:spTgt spid="9"/>
                                        </p:tgtEl>
                                        <p:attrNameLst>
                                          <p:attrName>ppt_h</p:attrName>
                                        </p:attrNameLst>
                                      </p:cBhvr>
                                      <p:tavLst>
                                        <p:tav tm="0">
                                          <p:val>
                                            <p:fltVal val="0"/>
                                          </p:val>
                                        </p:tav>
                                        <p:tav tm="100000">
                                          <p:val>
                                            <p:strVal val="#ppt_h"/>
                                          </p:val>
                                        </p:tav>
                                      </p:tavLst>
                                    </p:anim>
                                    <p:anim calcmode="lin" valueType="num">
                                      <p:cBhvr>
                                        <p:cTn id="43"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9" grpId="0">
        <p:bldAsOne/>
      </p:bldGraphic>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6172200"/>
          </a:xfrm>
        </p:spPr>
        <p:style>
          <a:lnRef idx="1">
            <a:schemeClr val="dk1"/>
          </a:lnRef>
          <a:fillRef idx="2">
            <a:schemeClr val="dk1"/>
          </a:fillRef>
          <a:effectRef idx="1">
            <a:schemeClr val="dk1"/>
          </a:effectRef>
          <a:fontRef idx="minor">
            <a:schemeClr val="dk1"/>
          </a:fontRef>
        </p:style>
        <p:txBody>
          <a:bodyPr>
            <a:noAutofit/>
          </a:bodyPr>
          <a:lstStyle/>
          <a:p>
            <a:pPr>
              <a:buFont typeface="Wingdings" pitchFamily="2" charset="2"/>
              <a:buChar char="q"/>
            </a:pPr>
            <a:r>
              <a:rPr lang="bn-BD" sz="3600" b="1" dirty="0" smtClean="0">
                <a:solidFill>
                  <a:srgbClr val="FF0000"/>
                </a:solidFill>
                <a:latin typeface="NikoshBAN" pitchFamily="2" charset="0"/>
                <a:cs typeface="NikoshBAN" pitchFamily="2" charset="0"/>
              </a:rPr>
              <a:t>উপাত্ত কী ? </a:t>
            </a:r>
          </a:p>
          <a:p>
            <a:pPr>
              <a:buFont typeface="Wingdings" pitchFamily="2" charset="2"/>
              <a:buChar char="Ø"/>
            </a:pPr>
            <a:r>
              <a:rPr lang="bn-BD" sz="3200" dirty="0" smtClean="0">
                <a:solidFill>
                  <a:schemeClr val="tx2">
                    <a:lumMod val="50000"/>
                  </a:schemeClr>
                </a:solidFill>
                <a:effectLst>
                  <a:outerShdw blurRad="38100" dist="38100" dir="2700000" algn="tl">
                    <a:srgbClr val="000000">
                      <a:alpha val="43137"/>
                    </a:srgbClr>
                  </a:outerShdw>
                </a:effectLst>
                <a:latin typeface="NikoshBAN" pitchFamily="2" charset="0"/>
                <a:cs typeface="NikoshBAN" pitchFamily="2" charset="0"/>
              </a:rPr>
              <a:t>ডেটা বা উপাত্ত হলো পরস্পর বিচ্ছিন্ন কোন অক্ষর, শব্দ, সংখ্যা বা প্রতীক যা প্রক্রিয়াকরণের ফলে তথ্য পাওয়া যায় । এক কথায় তথ্যের ক্ষুদ্রতম একক । </a:t>
            </a:r>
          </a:p>
          <a:p>
            <a:pPr>
              <a:buFont typeface="Wingdings" pitchFamily="2" charset="2"/>
              <a:buChar char="q"/>
            </a:pPr>
            <a:r>
              <a:rPr lang="bn-BD" sz="3600" b="1" dirty="0" smtClean="0">
                <a:solidFill>
                  <a:srgbClr val="FF0000"/>
                </a:solidFill>
                <a:latin typeface="NikoshBAN" pitchFamily="2" charset="0"/>
                <a:cs typeface="NikoshBAN" pitchFamily="2" charset="0"/>
              </a:rPr>
              <a:t>তথ্য কী ? </a:t>
            </a:r>
          </a:p>
          <a:p>
            <a:pPr>
              <a:buFont typeface="Wingdings" pitchFamily="2" charset="2"/>
              <a:buChar char="Ø"/>
            </a:pPr>
            <a:r>
              <a:rPr lang="bn-BD" sz="3200" dirty="0" smtClean="0">
                <a:solidFill>
                  <a:schemeClr val="tx2">
                    <a:lumMod val="50000"/>
                  </a:schemeClr>
                </a:solidFill>
                <a:effectLst>
                  <a:outerShdw blurRad="38100" dist="38100" dir="2700000" algn="tl">
                    <a:srgbClr val="000000">
                      <a:alpha val="43137"/>
                    </a:srgbClr>
                  </a:outerShdw>
                </a:effectLst>
                <a:latin typeface="NikoshBAN" pitchFamily="2" charset="0"/>
                <a:cs typeface="NikoshBAN" pitchFamily="2" charset="0"/>
              </a:rPr>
              <a:t>উপাত্ত যখন কোন ঘটনা, প্রেক্ষাপট, পরিস্থিতির সাথে সম্পর্কযুক্ত হয়ে অর্থ প্রকাশ করে তখন তাকে তথ্য বলে । </a:t>
            </a:r>
          </a:p>
          <a:p>
            <a:pPr>
              <a:buFont typeface="Wingdings" pitchFamily="2" charset="2"/>
              <a:buChar char="q"/>
            </a:pPr>
            <a:r>
              <a:rPr lang="bn-BD" sz="3600" b="1" dirty="0" smtClean="0">
                <a:solidFill>
                  <a:srgbClr val="FF0000"/>
                </a:solidFill>
                <a:latin typeface="NikoshBAN" pitchFamily="2" charset="0"/>
                <a:cs typeface="NikoshBAN" pitchFamily="2" charset="0"/>
              </a:rPr>
              <a:t>প্রযুক্তি কী ? </a:t>
            </a:r>
          </a:p>
          <a:p>
            <a:pPr>
              <a:buFont typeface="Wingdings" pitchFamily="2" charset="2"/>
              <a:buChar char="Ø"/>
            </a:pPr>
            <a:r>
              <a:rPr lang="bn-BD" sz="3200" dirty="0" smtClean="0">
                <a:solidFill>
                  <a:schemeClr val="tx2">
                    <a:lumMod val="50000"/>
                  </a:schemeClr>
                </a:solidFill>
                <a:effectLst>
                  <a:outerShdw blurRad="38100" dist="38100" dir="2700000" algn="tl">
                    <a:srgbClr val="000000">
                      <a:alpha val="43137"/>
                    </a:srgbClr>
                  </a:outerShdw>
                </a:effectLst>
                <a:latin typeface="NikoshBAN" pitchFamily="2" charset="0"/>
                <a:cs typeface="NikoshBAN" pitchFamily="2" charset="0"/>
              </a:rPr>
              <a:t>বিজ্ঞানের তথ্যের উপর ভিত্তি করে তৈরি করা নানারকম যন্ত্রপাতি আর কলাকৌশল ব্যবহার করে যখন মানুষের জীবনকে সহজ করে দেওয়া হয় সেটাই হচ্ছে প্রযুক্তি ।  </a:t>
            </a:r>
          </a:p>
          <a:p>
            <a:pPr>
              <a:buFont typeface="Wingdings" pitchFamily="2" charset="2"/>
              <a:buChar char="Ø"/>
            </a:pPr>
            <a:endParaRPr lang="en-US" sz="3200" dirty="0">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heckerboard(across)">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heckerboard(across)">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heckerboard(across)">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5139_99_azio_levetron_cm_2000_gaming_mouse_review_full.jpg"/>
          <p:cNvPicPr>
            <a:picLocks noGrp="1" noChangeAspect="1"/>
          </p:cNvPicPr>
          <p:nvPr>
            <p:ph sz="half" idx="1"/>
          </p:nvPr>
        </p:nvPicPr>
        <p:blipFill>
          <a:blip r:embed="rId2" cstate="print"/>
          <a:stretch>
            <a:fillRect/>
          </a:stretch>
        </p:blipFill>
        <p:spPr>
          <a:xfrm>
            <a:off x="76200" y="3962400"/>
            <a:ext cx="2438400" cy="1905000"/>
          </a:xfrm>
        </p:spPr>
      </p:pic>
      <p:pic>
        <p:nvPicPr>
          <p:cNvPr id="6" name="Content Placeholder 5" descr="computer output device printer.jpg"/>
          <p:cNvPicPr>
            <a:picLocks noGrp="1" noChangeAspect="1"/>
          </p:cNvPicPr>
          <p:nvPr>
            <p:ph sz="half" idx="2"/>
          </p:nvPr>
        </p:nvPicPr>
        <p:blipFill>
          <a:blip r:embed="rId3"/>
          <a:stretch>
            <a:fillRect/>
          </a:stretch>
        </p:blipFill>
        <p:spPr>
          <a:xfrm>
            <a:off x="3581400" y="1219200"/>
            <a:ext cx="2819400" cy="1905001"/>
          </a:xfrm>
        </p:spPr>
      </p:pic>
      <p:pic>
        <p:nvPicPr>
          <p:cNvPr id="2051" name="Picture 3" descr="C:\Documents and Settings\shamim\Desktop\LG_L194WT-SF_LCD_monitor.jpg"/>
          <p:cNvPicPr>
            <a:picLocks noChangeAspect="1" noChangeArrowheads="1"/>
          </p:cNvPicPr>
          <p:nvPr/>
        </p:nvPicPr>
        <p:blipFill>
          <a:blip r:embed="rId4"/>
          <a:srcRect/>
          <a:stretch>
            <a:fillRect/>
          </a:stretch>
        </p:blipFill>
        <p:spPr bwMode="auto">
          <a:xfrm>
            <a:off x="2895600" y="3962400"/>
            <a:ext cx="2438400" cy="1914525"/>
          </a:xfrm>
          <a:prstGeom prst="rect">
            <a:avLst/>
          </a:prstGeom>
          <a:noFill/>
        </p:spPr>
      </p:pic>
      <p:pic>
        <p:nvPicPr>
          <p:cNvPr id="2052" name="Picture 4" descr="C:\Documents and Settings\shamim\Desktop\images.jpeg"/>
          <p:cNvPicPr>
            <a:picLocks noChangeAspect="1" noChangeArrowheads="1"/>
          </p:cNvPicPr>
          <p:nvPr/>
        </p:nvPicPr>
        <p:blipFill>
          <a:blip r:embed="rId5"/>
          <a:srcRect/>
          <a:stretch>
            <a:fillRect/>
          </a:stretch>
        </p:blipFill>
        <p:spPr bwMode="auto">
          <a:xfrm>
            <a:off x="5943600" y="3826579"/>
            <a:ext cx="2743200" cy="2421821"/>
          </a:xfrm>
          <a:prstGeom prst="rect">
            <a:avLst/>
          </a:prstGeom>
          <a:noFill/>
        </p:spPr>
      </p:pic>
      <p:sp>
        <p:nvSpPr>
          <p:cNvPr id="7" name="TextBox 6"/>
          <p:cNvSpPr txBox="1"/>
          <p:nvPr/>
        </p:nvSpPr>
        <p:spPr>
          <a:xfrm>
            <a:off x="2819400" y="67270"/>
            <a:ext cx="3505200" cy="923330"/>
          </a:xfrm>
          <a:prstGeom prst="rect">
            <a:avLst/>
          </a:prstGeom>
          <a:blipFill>
            <a:blip r:embed="rId6"/>
            <a:tile tx="0" ty="0" sx="100000" sy="100000" flip="none" algn="tl"/>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bn-BD" sz="5400" dirty="0" smtClean="0">
                <a:latin typeface="NikoshBAN" pitchFamily="2" charset="0"/>
                <a:cs typeface="NikoshBAN" pitchFamily="2" charset="0"/>
              </a:rPr>
              <a:t>ডিভাইস সমুহঃ </a:t>
            </a:r>
            <a:endParaRPr lang="en-US" dirty="0">
              <a:latin typeface="NikoshBAN" pitchFamily="2" charset="0"/>
              <a:cs typeface="NikoshBAN" pitchFamily="2" charset="0"/>
            </a:endParaRPr>
          </a:p>
        </p:txBody>
      </p:sp>
      <p:sp>
        <p:nvSpPr>
          <p:cNvPr id="8" name="TextBox 7"/>
          <p:cNvSpPr txBox="1"/>
          <p:nvPr/>
        </p:nvSpPr>
        <p:spPr>
          <a:xfrm>
            <a:off x="1143000" y="5943600"/>
            <a:ext cx="888385" cy="523220"/>
          </a:xfrm>
          <a:prstGeom prst="rect">
            <a:avLst/>
          </a:prstGeom>
          <a:noFill/>
        </p:spPr>
        <p:txBody>
          <a:bodyPr wrap="none" rtlCol="0">
            <a:spAutoFit/>
          </a:bodyPr>
          <a:lstStyle/>
          <a:p>
            <a:r>
              <a:rPr lang="bn-BD" sz="2800" b="1" u="sng" dirty="0" smtClean="0">
                <a:latin typeface="NikoshBAN" pitchFamily="2" charset="0"/>
                <a:cs typeface="NikoshBAN" pitchFamily="2" charset="0"/>
              </a:rPr>
              <a:t>মাউস </a:t>
            </a:r>
            <a:endParaRPr lang="en-US" sz="2800" b="1" u="sng" dirty="0">
              <a:latin typeface="NikoshBAN" pitchFamily="2" charset="0"/>
              <a:cs typeface="NikoshBAN" pitchFamily="2" charset="0"/>
            </a:endParaRPr>
          </a:p>
        </p:txBody>
      </p:sp>
      <p:sp>
        <p:nvSpPr>
          <p:cNvPr id="9" name="TextBox 8"/>
          <p:cNvSpPr txBox="1"/>
          <p:nvPr/>
        </p:nvSpPr>
        <p:spPr>
          <a:xfrm>
            <a:off x="4419600" y="3286780"/>
            <a:ext cx="987771" cy="523220"/>
          </a:xfrm>
          <a:prstGeom prst="rect">
            <a:avLst/>
          </a:prstGeom>
          <a:noFill/>
        </p:spPr>
        <p:txBody>
          <a:bodyPr wrap="none" rtlCol="0">
            <a:spAutoFit/>
          </a:bodyPr>
          <a:lstStyle/>
          <a:p>
            <a:r>
              <a:rPr lang="bn-BD" sz="2800" b="1" u="sng" dirty="0" smtClean="0">
                <a:latin typeface="NikoshBAN" pitchFamily="2" charset="0"/>
                <a:cs typeface="NikoshBAN" pitchFamily="2" charset="0"/>
              </a:rPr>
              <a:t>প্রিন্টার </a:t>
            </a:r>
            <a:endParaRPr lang="en-US" sz="2800" b="1" u="sng" dirty="0">
              <a:latin typeface="NikoshBAN" pitchFamily="2" charset="0"/>
              <a:cs typeface="NikoshBAN" pitchFamily="2" charset="0"/>
            </a:endParaRPr>
          </a:p>
        </p:txBody>
      </p:sp>
      <p:sp>
        <p:nvSpPr>
          <p:cNvPr id="10" name="TextBox 9"/>
          <p:cNvSpPr txBox="1"/>
          <p:nvPr/>
        </p:nvSpPr>
        <p:spPr>
          <a:xfrm>
            <a:off x="3581400" y="6019800"/>
            <a:ext cx="1018227" cy="523220"/>
          </a:xfrm>
          <a:prstGeom prst="rect">
            <a:avLst/>
          </a:prstGeom>
          <a:noFill/>
        </p:spPr>
        <p:txBody>
          <a:bodyPr wrap="none" rtlCol="0">
            <a:spAutoFit/>
          </a:bodyPr>
          <a:lstStyle/>
          <a:p>
            <a:r>
              <a:rPr lang="bn-BD" sz="2800" b="1" u="sng" dirty="0" smtClean="0">
                <a:latin typeface="NikoshBAN" pitchFamily="2" charset="0"/>
                <a:cs typeface="NikoshBAN" pitchFamily="2" charset="0"/>
              </a:rPr>
              <a:t>মনিটর </a:t>
            </a:r>
            <a:endParaRPr lang="en-US" sz="2800" b="1" u="sng" dirty="0">
              <a:latin typeface="NikoshBAN" pitchFamily="2" charset="0"/>
              <a:cs typeface="NikoshBAN" pitchFamily="2" charset="0"/>
            </a:endParaRPr>
          </a:p>
        </p:txBody>
      </p:sp>
      <p:sp>
        <p:nvSpPr>
          <p:cNvPr id="11" name="TextBox 10"/>
          <p:cNvSpPr txBox="1"/>
          <p:nvPr/>
        </p:nvSpPr>
        <p:spPr>
          <a:xfrm>
            <a:off x="6207263" y="6258580"/>
            <a:ext cx="2250937" cy="523220"/>
          </a:xfrm>
          <a:prstGeom prst="rect">
            <a:avLst/>
          </a:prstGeom>
          <a:noFill/>
        </p:spPr>
        <p:txBody>
          <a:bodyPr wrap="none" rtlCol="0">
            <a:spAutoFit/>
          </a:bodyPr>
          <a:lstStyle/>
          <a:p>
            <a:r>
              <a:rPr lang="bn-BD" sz="2800" b="1" u="sng" dirty="0" smtClean="0">
                <a:latin typeface="NikoshBAN" pitchFamily="2" charset="0"/>
                <a:cs typeface="NikoshBAN" pitchFamily="2" charset="0"/>
              </a:rPr>
              <a:t>ডিজিটাল ক্যামেরা </a:t>
            </a:r>
            <a:endParaRPr lang="en-US" sz="2800" b="1" u="sng" dirty="0">
              <a:latin typeface="NikoshBAN" pitchFamily="2" charset="0"/>
              <a:cs typeface="NikoshBAN" pitchFamily="2" charset="0"/>
            </a:endParaRPr>
          </a:p>
        </p:txBody>
      </p:sp>
      <p:pic>
        <p:nvPicPr>
          <p:cNvPr id="12" name="Picture 2" descr="D:\ARIF KAISER\Kinds of Mobile Phone\Camera Phone.jpg"/>
          <p:cNvPicPr>
            <a:picLocks noChangeAspect="1" noChangeArrowheads="1"/>
          </p:cNvPicPr>
          <p:nvPr/>
        </p:nvPicPr>
        <p:blipFill>
          <a:blip r:embed="rId7"/>
          <a:srcRect l="4793" t="11111" r="2505" b="11111"/>
          <a:stretch>
            <a:fillRect/>
          </a:stretch>
        </p:blipFill>
        <p:spPr bwMode="auto">
          <a:xfrm>
            <a:off x="457200" y="1143000"/>
            <a:ext cx="2819400" cy="2133600"/>
          </a:xfrm>
          <a:prstGeom prst="rect">
            <a:avLst/>
          </a:prstGeom>
          <a:noFill/>
        </p:spPr>
      </p:pic>
      <p:sp>
        <p:nvSpPr>
          <p:cNvPr id="13" name="TextBox 12"/>
          <p:cNvSpPr txBox="1"/>
          <p:nvPr/>
        </p:nvSpPr>
        <p:spPr>
          <a:xfrm>
            <a:off x="762000" y="3505200"/>
            <a:ext cx="1848583" cy="523220"/>
          </a:xfrm>
          <a:prstGeom prst="rect">
            <a:avLst/>
          </a:prstGeom>
          <a:noFill/>
        </p:spPr>
        <p:txBody>
          <a:bodyPr wrap="none" rtlCol="0">
            <a:spAutoFit/>
          </a:bodyPr>
          <a:lstStyle/>
          <a:p>
            <a:r>
              <a:rPr lang="bn-BD" sz="2800" b="1" u="sng" dirty="0" smtClean="0">
                <a:latin typeface="NikoshBAN" pitchFamily="2" charset="0"/>
                <a:cs typeface="NikoshBAN" pitchFamily="2" charset="0"/>
              </a:rPr>
              <a:t>মোবাইল ফোন </a:t>
            </a:r>
            <a:endParaRPr lang="en-US" sz="2800" b="1" u="sng" dirty="0">
              <a:latin typeface="NikoshBAN" pitchFamily="2" charset="0"/>
              <a:cs typeface="NikoshBAN" pitchFamily="2" charset="0"/>
            </a:endParaRPr>
          </a:p>
        </p:txBody>
      </p:sp>
      <p:pic>
        <p:nvPicPr>
          <p:cNvPr id="14" name="Picture 2" descr="D:\ARIF KAISER\Kinds of Mobile Phone\Video Phone.jpg"/>
          <p:cNvPicPr>
            <a:picLocks noChangeAspect="1" noChangeArrowheads="1"/>
          </p:cNvPicPr>
          <p:nvPr/>
        </p:nvPicPr>
        <p:blipFill>
          <a:blip r:embed="rId8"/>
          <a:srcRect/>
          <a:stretch>
            <a:fillRect/>
          </a:stretch>
        </p:blipFill>
        <p:spPr bwMode="auto">
          <a:xfrm rot="16200000">
            <a:off x="6576204" y="1013604"/>
            <a:ext cx="2392392" cy="1981200"/>
          </a:xfrm>
          <a:prstGeom prst="rect">
            <a:avLst/>
          </a:prstGeom>
          <a:noFill/>
        </p:spPr>
      </p:pic>
      <p:sp>
        <p:nvSpPr>
          <p:cNvPr id="15" name="TextBox 14"/>
          <p:cNvSpPr txBox="1"/>
          <p:nvPr/>
        </p:nvSpPr>
        <p:spPr>
          <a:xfrm>
            <a:off x="7010400" y="3200400"/>
            <a:ext cx="1648208" cy="523220"/>
          </a:xfrm>
          <a:prstGeom prst="rect">
            <a:avLst/>
          </a:prstGeom>
          <a:noFill/>
        </p:spPr>
        <p:txBody>
          <a:bodyPr wrap="none" rtlCol="0">
            <a:spAutoFit/>
          </a:bodyPr>
          <a:lstStyle/>
          <a:p>
            <a:r>
              <a:rPr lang="bn-BD" sz="2800" b="1" u="sng" dirty="0" smtClean="0">
                <a:latin typeface="NikoshBAN" pitchFamily="2" charset="0"/>
                <a:cs typeface="NikoshBAN" pitchFamily="2" charset="0"/>
              </a:rPr>
              <a:t>ভিডিও ফোন </a:t>
            </a:r>
            <a:endParaRPr lang="en-US" sz="2800" b="1" u="sng" dirty="0">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80">
                                          <p:stCondLst>
                                            <p:cond delay="0"/>
                                          </p:stCondLst>
                                        </p:cTn>
                                        <p:tgtEl>
                                          <p:spTgt spid="12"/>
                                        </p:tgtEl>
                                      </p:cBhvr>
                                    </p:animEffect>
                                    <p:anim calcmode="lin" valueType="num">
                                      <p:cBhvr>
                                        <p:cTn id="1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9" dur="26">
                                          <p:stCondLst>
                                            <p:cond delay="650"/>
                                          </p:stCondLst>
                                        </p:cTn>
                                        <p:tgtEl>
                                          <p:spTgt spid="12"/>
                                        </p:tgtEl>
                                      </p:cBhvr>
                                      <p:to x="100000" y="60000"/>
                                    </p:animScale>
                                    <p:animScale>
                                      <p:cBhvr>
                                        <p:cTn id="20" dur="166" decel="50000">
                                          <p:stCondLst>
                                            <p:cond delay="676"/>
                                          </p:stCondLst>
                                        </p:cTn>
                                        <p:tgtEl>
                                          <p:spTgt spid="12"/>
                                        </p:tgtEl>
                                      </p:cBhvr>
                                      <p:to x="100000" y="100000"/>
                                    </p:animScale>
                                    <p:animScale>
                                      <p:cBhvr>
                                        <p:cTn id="21" dur="26">
                                          <p:stCondLst>
                                            <p:cond delay="1312"/>
                                          </p:stCondLst>
                                        </p:cTn>
                                        <p:tgtEl>
                                          <p:spTgt spid="12"/>
                                        </p:tgtEl>
                                      </p:cBhvr>
                                      <p:to x="100000" y="80000"/>
                                    </p:animScale>
                                    <p:animScale>
                                      <p:cBhvr>
                                        <p:cTn id="22" dur="166" decel="50000">
                                          <p:stCondLst>
                                            <p:cond delay="1338"/>
                                          </p:stCondLst>
                                        </p:cTn>
                                        <p:tgtEl>
                                          <p:spTgt spid="12"/>
                                        </p:tgtEl>
                                      </p:cBhvr>
                                      <p:to x="100000" y="100000"/>
                                    </p:animScale>
                                    <p:animScale>
                                      <p:cBhvr>
                                        <p:cTn id="23" dur="26">
                                          <p:stCondLst>
                                            <p:cond delay="1642"/>
                                          </p:stCondLst>
                                        </p:cTn>
                                        <p:tgtEl>
                                          <p:spTgt spid="12"/>
                                        </p:tgtEl>
                                      </p:cBhvr>
                                      <p:to x="100000" y="90000"/>
                                    </p:animScale>
                                    <p:animScale>
                                      <p:cBhvr>
                                        <p:cTn id="24" dur="166" decel="50000">
                                          <p:stCondLst>
                                            <p:cond delay="1668"/>
                                          </p:stCondLst>
                                        </p:cTn>
                                        <p:tgtEl>
                                          <p:spTgt spid="12"/>
                                        </p:tgtEl>
                                      </p:cBhvr>
                                      <p:to x="100000" y="100000"/>
                                    </p:animScale>
                                    <p:animScale>
                                      <p:cBhvr>
                                        <p:cTn id="25" dur="26">
                                          <p:stCondLst>
                                            <p:cond delay="1808"/>
                                          </p:stCondLst>
                                        </p:cTn>
                                        <p:tgtEl>
                                          <p:spTgt spid="12"/>
                                        </p:tgtEl>
                                      </p:cBhvr>
                                      <p:to x="100000" y="95000"/>
                                    </p:animScale>
                                    <p:animScale>
                                      <p:cBhvr>
                                        <p:cTn id="26" dur="166" decel="50000">
                                          <p:stCondLst>
                                            <p:cond delay="1834"/>
                                          </p:stCondLst>
                                        </p:cTn>
                                        <p:tgtEl>
                                          <p:spTgt spid="12"/>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2000" fill="hold"/>
                                        <p:tgtEl>
                                          <p:spTgt spid="13"/>
                                        </p:tgtEl>
                                        <p:attrNameLst>
                                          <p:attrName>ppt_x</p:attrName>
                                        </p:attrNameLst>
                                      </p:cBhvr>
                                      <p:tavLst>
                                        <p:tav tm="0">
                                          <p:val>
                                            <p:strVal val="#ppt_x"/>
                                          </p:val>
                                        </p:tav>
                                        <p:tav tm="100000">
                                          <p:val>
                                            <p:strVal val="#ppt_x"/>
                                          </p:val>
                                        </p:tav>
                                      </p:tavLst>
                                    </p:anim>
                                    <p:anim calcmode="lin" valueType="num">
                                      <p:cBhvr additive="base">
                                        <p:cTn id="32" dur="2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checkerboard(across)">
                                      <p:cBhvr>
                                        <p:cTn id="37" dur="2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3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600" decel="100000"/>
                                        <p:tgtEl>
                                          <p:spTgt spid="9"/>
                                        </p:tgtEl>
                                      </p:cBhvr>
                                    </p:animEffect>
                                    <p:anim calcmode="lin" valueType="num">
                                      <p:cBhvr>
                                        <p:cTn id="43" dur="1600" decel="100000" fill="hold"/>
                                        <p:tgtEl>
                                          <p:spTgt spid="9"/>
                                        </p:tgtEl>
                                        <p:attrNameLst>
                                          <p:attrName>style.rotation</p:attrName>
                                        </p:attrNameLst>
                                      </p:cBhvr>
                                      <p:tavLst>
                                        <p:tav tm="0">
                                          <p:val>
                                            <p:fltVal val="-90"/>
                                          </p:val>
                                        </p:tav>
                                        <p:tav tm="100000">
                                          <p:val>
                                            <p:fltVal val="0"/>
                                          </p:val>
                                        </p:tav>
                                      </p:tavLst>
                                    </p:anim>
                                    <p:anim calcmode="lin" valueType="num">
                                      <p:cBhvr>
                                        <p:cTn id="44" dur="1600" decel="100000" fill="hold"/>
                                        <p:tgtEl>
                                          <p:spTgt spid="9"/>
                                        </p:tgtEl>
                                        <p:attrNameLst>
                                          <p:attrName>ppt_x</p:attrName>
                                        </p:attrNameLst>
                                      </p:cBhvr>
                                      <p:tavLst>
                                        <p:tav tm="0">
                                          <p:val>
                                            <p:strVal val="#ppt_x+0.4"/>
                                          </p:val>
                                        </p:tav>
                                        <p:tav tm="100000">
                                          <p:val>
                                            <p:strVal val="#ppt_x-0.05"/>
                                          </p:val>
                                        </p:tav>
                                      </p:tavLst>
                                    </p:anim>
                                    <p:anim calcmode="lin" valueType="num">
                                      <p:cBhvr>
                                        <p:cTn id="45" dur="1600" decel="100000" fill="hold"/>
                                        <p:tgtEl>
                                          <p:spTgt spid="9"/>
                                        </p:tgtEl>
                                        <p:attrNameLst>
                                          <p:attrName>ppt_y</p:attrName>
                                        </p:attrNameLst>
                                      </p:cBhvr>
                                      <p:tavLst>
                                        <p:tav tm="0">
                                          <p:val>
                                            <p:strVal val="#ppt_y-0.4"/>
                                          </p:val>
                                        </p:tav>
                                        <p:tav tm="100000">
                                          <p:val>
                                            <p:strVal val="#ppt_y+0.1"/>
                                          </p:val>
                                        </p:tav>
                                      </p:tavLst>
                                    </p:anim>
                                    <p:anim calcmode="lin" valueType="num">
                                      <p:cBhvr>
                                        <p:cTn id="46" dur="400" accel="100000" fill="hold">
                                          <p:stCondLst>
                                            <p:cond delay="1600"/>
                                          </p:stCondLst>
                                        </p:cTn>
                                        <p:tgtEl>
                                          <p:spTgt spid="9"/>
                                        </p:tgtEl>
                                        <p:attrNameLst>
                                          <p:attrName>ppt_x</p:attrName>
                                        </p:attrNameLst>
                                      </p:cBhvr>
                                      <p:tavLst>
                                        <p:tav tm="0">
                                          <p:val>
                                            <p:strVal val="#ppt_x-0.05"/>
                                          </p:val>
                                        </p:tav>
                                        <p:tav tm="100000">
                                          <p:val>
                                            <p:strVal val="#ppt_x"/>
                                          </p:val>
                                        </p:tav>
                                      </p:tavLst>
                                    </p:anim>
                                    <p:anim calcmode="lin" valueType="num">
                                      <p:cBhvr>
                                        <p:cTn id="47" dur="400" accel="100000" fill="hold">
                                          <p:stCondLst>
                                            <p:cond delay="16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2000" fill="hold"/>
                                        <p:tgtEl>
                                          <p:spTgt spid="14"/>
                                        </p:tgtEl>
                                        <p:attrNameLst>
                                          <p:attrName>ppt_w</p:attrName>
                                        </p:attrNameLst>
                                      </p:cBhvr>
                                      <p:tavLst>
                                        <p:tav tm="0">
                                          <p:val>
                                            <p:fltVal val="0"/>
                                          </p:val>
                                        </p:tav>
                                        <p:tav tm="100000">
                                          <p:val>
                                            <p:strVal val="#ppt_w"/>
                                          </p:val>
                                        </p:tav>
                                      </p:tavLst>
                                    </p:anim>
                                    <p:anim calcmode="lin" valueType="num">
                                      <p:cBhvr>
                                        <p:cTn id="53" dur="2000" fill="hold"/>
                                        <p:tgtEl>
                                          <p:spTgt spid="14"/>
                                        </p:tgtEl>
                                        <p:attrNameLst>
                                          <p:attrName>ppt_h</p:attrName>
                                        </p:attrNameLst>
                                      </p:cBhvr>
                                      <p:tavLst>
                                        <p:tav tm="0">
                                          <p:val>
                                            <p:fltVal val="0"/>
                                          </p:val>
                                        </p:tav>
                                        <p:tav tm="100000">
                                          <p:val>
                                            <p:strVal val="#ppt_h"/>
                                          </p:val>
                                        </p:tav>
                                      </p:tavLst>
                                    </p:anim>
                                    <p:animEffect transition="in" filter="fade">
                                      <p:cBhvr>
                                        <p:cTn id="54" dur="20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49" presetClass="entr" presetSubtype="0" decel="10000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2000" fill="hold"/>
                                        <p:tgtEl>
                                          <p:spTgt spid="15"/>
                                        </p:tgtEl>
                                        <p:attrNameLst>
                                          <p:attrName>ppt_w</p:attrName>
                                        </p:attrNameLst>
                                      </p:cBhvr>
                                      <p:tavLst>
                                        <p:tav tm="0">
                                          <p:val>
                                            <p:fltVal val="0"/>
                                          </p:val>
                                        </p:tav>
                                        <p:tav tm="100000">
                                          <p:val>
                                            <p:strVal val="#ppt_w"/>
                                          </p:val>
                                        </p:tav>
                                      </p:tavLst>
                                    </p:anim>
                                    <p:anim calcmode="lin" valueType="num">
                                      <p:cBhvr>
                                        <p:cTn id="60" dur="2000" fill="hold"/>
                                        <p:tgtEl>
                                          <p:spTgt spid="15"/>
                                        </p:tgtEl>
                                        <p:attrNameLst>
                                          <p:attrName>ppt_h</p:attrName>
                                        </p:attrNameLst>
                                      </p:cBhvr>
                                      <p:tavLst>
                                        <p:tav tm="0">
                                          <p:val>
                                            <p:fltVal val="0"/>
                                          </p:val>
                                        </p:tav>
                                        <p:tav tm="100000">
                                          <p:val>
                                            <p:strVal val="#ppt_h"/>
                                          </p:val>
                                        </p:tav>
                                      </p:tavLst>
                                    </p:anim>
                                    <p:anim calcmode="lin" valueType="num">
                                      <p:cBhvr>
                                        <p:cTn id="61" dur="2000" fill="hold"/>
                                        <p:tgtEl>
                                          <p:spTgt spid="15"/>
                                        </p:tgtEl>
                                        <p:attrNameLst>
                                          <p:attrName>style.rotation</p:attrName>
                                        </p:attrNameLst>
                                      </p:cBhvr>
                                      <p:tavLst>
                                        <p:tav tm="0">
                                          <p:val>
                                            <p:fltVal val="360"/>
                                          </p:val>
                                        </p:tav>
                                        <p:tav tm="100000">
                                          <p:val>
                                            <p:fltVal val="0"/>
                                          </p:val>
                                        </p:tav>
                                      </p:tavLst>
                                    </p:anim>
                                    <p:animEffect transition="in" filter="fade">
                                      <p:cBhvr>
                                        <p:cTn id="62" dur="20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8" presetClass="entr" presetSubtype="0" accel="50000" fill="hold" nodeType="clickEffect">
                                  <p:stCondLst>
                                    <p:cond delay="0"/>
                                  </p:stCondLst>
                                  <p:iterate type="lt">
                                    <p:tmPct val="50000"/>
                                  </p:iterate>
                                  <p:childTnLst>
                                    <p:set>
                                      <p:cBhvr>
                                        <p:cTn id="66" dur="1" fill="hold">
                                          <p:stCondLst>
                                            <p:cond delay="0"/>
                                          </p:stCondLst>
                                        </p:cTn>
                                        <p:tgtEl>
                                          <p:spTgt spid="5"/>
                                        </p:tgtEl>
                                        <p:attrNameLst>
                                          <p:attrName>style.visibility</p:attrName>
                                        </p:attrNameLst>
                                      </p:cBhvr>
                                      <p:to>
                                        <p:strVal val="visible"/>
                                      </p:to>
                                    </p:set>
                                    <p:set>
                                      <p:cBhvr>
                                        <p:cTn id="67" dur="910" fill="hold">
                                          <p:stCondLst>
                                            <p:cond delay="0"/>
                                          </p:stCondLst>
                                        </p:cTn>
                                        <p:tgtEl>
                                          <p:spTgt spid="5"/>
                                        </p:tgtEl>
                                        <p:attrNameLst>
                                          <p:attrName>style.rotation</p:attrName>
                                        </p:attrNameLst>
                                      </p:cBhvr>
                                      <p:to>
                                        <p:strVal val="-45.0"/>
                                      </p:to>
                                    </p:set>
                                    <p:anim calcmode="lin" valueType="num">
                                      <p:cBhvr>
                                        <p:cTn id="68" dur="910" fill="hold">
                                          <p:stCondLst>
                                            <p:cond delay="910"/>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69" dur="910"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70" dur="312" decel="50000" autoRev="1" fill="hold">
                                          <p:stCondLst>
                                            <p:cond delay="910"/>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71" dur="272" fill="hold">
                                          <p:stCondLst>
                                            <p:cond delay="1728"/>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9" presetClass="entr" presetSubtype="10" fill="hold" grpId="0" nodeType="click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p:cTn id="76" dur="2000" fill="hold"/>
                                        <p:tgtEl>
                                          <p:spTgt spid="8"/>
                                        </p:tgtEl>
                                        <p:attrNameLst>
                                          <p:attrName>ppt_w</p:attrName>
                                        </p:attrNameLst>
                                      </p:cBhvr>
                                      <p:tavLst>
                                        <p:tav tm="0" fmla="#ppt_w*sin(2.5*pi*$)">
                                          <p:val>
                                            <p:fltVal val="0"/>
                                          </p:val>
                                        </p:tav>
                                        <p:tav tm="100000">
                                          <p:val>
                                            <p:fltVal val="1"/>
                                          </p:val>
                                        </p:tav>
                                      </p:tavLst>
                                    </p:anim>
                                    <p:anim calcmode="lin" valueType="num">
                                      <p:cBhvr>
                                        <p:cTn id="77"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25" presetClass="entr" presetSubtype="0" fill="hold" nodeType="clickEffect">
                                  <p:stCondLst>
                                    <p:cond delay="0"/>
                                  </p:stCondLst>
                                  <p:childTnLst>
                                    <p:set>
                                      <p:cBhvr>
                                        <p:cTn id="81" dur="1" fill="hold">
                                          <p:stCondLst>
                                            <p:cond delay="0"/>
                                          </p:stCondLst>
                                        </p:cTn>
                                        <p:tgtEl>
                                          <p:spTgt spid="2051"/>
                                        </p:tgtEl>
                                        <p:attrNameLst>
                                          <p:attrName>style.visibility</p:attrName>
                                        </p:attrNameLst>
                                      </p:cBhvr>
                                      <p:to>
                                        <p:strVal val="visible"/>
                                      </p:to>
                                    </p:set>
                                    <p:anim calcmode="lin" valueType="num">
                                      <p:cBhvr>
                                        <p:cTn id="82" dur="1000" decel="50000" fill="hold">
                                          <p:stCondLst>
                                            <p:cond delay="0"/>
                                          </p:stCondLst>
                                        </p:cTn>
                                        <p:tgtEl>
                                          <p:spTgt spid="2051"/>
                                        </p:tgtEl>
                                        <p:attrNameLst>
                                          <p:attrName>style.rotation</p:attrName>
                                        </p:attrNameLst>
                                      </p:cBhvr>
                                      <p:tavLst>
                                        <p:tav tm="0">
                                          <p:val>
                                            <p:fltVal val="-90"/>
                                          </p:val>
                                        </p:tav>
                                        <p:tav tm="100000">
                                          <p:val>
                                            <p:fltVal val="0"/>
                                          </p:val>
                                        </p:tav>
                                      </p:tavLst>
                                    </p:anim>
                                    <p:anim calcmode="lin" valueType="num">
                                      <p:cBhvr>
                                        <p:cTn id="83" dur="1000" decel="50000" fill="hold">
                                          <p:stCondLst>
                                            <p:cond delay="0"/>
                                          </p:stCondLst>
                                        </p:cTn>
                                        <p:tgtEl>
                                          <p:spTgt spid="2051"/>
                                        </p:tgtEl>
                                        <p:attrNameLst>
                                          <p:attrName>ppt_w</p:attrName>
                                        </p:attrNameLst>
                                      </p:cBhvr>
                                      <p:tavLst>
                                        <p:tav tm="0">
                                          <p:val>
                                            <p:strVal val="#ppt_w"/>
                                          </p:val>
                                        </p:tav>
                                        <p:tav tm="100000">
                                          <p:val>
                                            <p:strVal val="#ppt_w*.05"/>
                                          </p:val>
                                        </p:tav>
                                      </p:tavLst>
                                    </p:anim>
                                    <p:anim calcmode="lin" valueType="num">
                                      <p:cBhvr>
                                        <p:cTn id="84" dur="1000" accel="50000" fill="hold">
                                          <p:stCondLst>
                                            <p:cond delay="1000"/>
                                          </p:stCondLst>
                                        </p:cTn>
                                        <p:tgtEl>
                                          <p:spTgt spid="2051"/>
                                        </p:tgtEl>
                                        <p:attrNameLst>
                                          <p:attrName>ppt_w</p:attrName>
                                        </p:attrNameLst>
                                      </p:cBhvr>
                                      <p:tavLst>
                                        <p:tav tm="0">
                                          <p:val>
                                            <p:strVal val="#ppt_w*.05"/>
                                          </p:val>
                                        </p:tav>
                                        <p:tav tm="100000">
                                          <p:val>
                                            <p:strVal val="#ppt_w"/>
                                          </p:val>
                                        </p:tav>
                                      </p:tavLst>
                                    </p:anim>
                                    <p:anim calcmode="lin" valueType="num">
                                      <p:cBhvr>
                                        <p:cTn id="85" dur="2000" fill="hold"/>
                                        <p:tgtEl>
                                          <p:spTgt spid="2051"/>
                                        </p:tgtEl>
                                        <p:attrNameLst>
                                          <p:attrName>ppt_h</p:attrName>
                                        </p:attrNameLst>
                                      </p:cBhvr>
                                      <p:tavLst>
                                        <p:tav tm="0">
                                          <p:val>
                                            <p:strVal val="#ppt_h"/>
                                          </p:val>
                                        </p:tav>
                                        <p:tav tm="100000">
                                          <p:val>
                                            <p:strVal val="#ppt_h"/>
                                          </p:val>
                                        </p:tav>
                                      </p:tavLst>
                                    </p:anim>
                                    <p:anim calcmode="lin" valueType="num">
                                      <p:cBhvr>
                                        <p:cTn id="86" dur="1000" decel="50000" fill="hold">
                                          <p:stCondLst>
                                            <p:cond delay="0"/>
                                          </p:stCondLst>
                                        </p:cTn>
                                        <p:tgtEl>
                                          <p:spTgt spid="2051"/>
                                        </p:tgtEl>
                                        <p:attrNameLst>
                                          <p:attrName>ppt_x</p:attrName>
                                        </p:attrNameLst>
                                      </p:cBhvr>
                                      <p:tavLst>
                                        <p:tav tm="0">
                                          <p:val>
                                            <p:strVal val="#ppt_x+.4"/>
                                          </p:val>
                                        </p:tav>
                                        <p:tav tm="100000">
                                          <p:val>
                                            <p:strVal val="#ppt_x"/>
                                          </p:val>
                                        </p:tav>
                                      </p:tavLst>
                                    </p:anim>
                                    <p:anim calcmode="lin" valueType="num">
                                      <p:cBhvr>
                                        <p:cTn id="87" dur="1000" decel="50000" fill="hold">
                                          <p:stCondLst>
                                            <p:cond delay="0"/>
                                          </p:stCondLst>
                                        </p:cTn>
                                        <p:tgtEl>
                                          <p:spTgt spid="2051"/>
                                        </p:tgtEl>
                                        <p:attrNameLst>
                                          <p:attrName>ppt_y</p:attrName>
                                        </p:attrNameLst>
                                      </p:cBhvr>
                                      <p:tavLst>
                                        <p:tav tm="0">
                                          <p:val>
                                            <p:strVal val="#ppt_y-.2"/>
                                          </p:val>
                                        </p:tav>
                                        <p:tav tm="100000">
                                          <p:val>
                                            <p:strVal val="#ppt_y+.1"/>
                                          </p:val>
                                        </p:tav>
                                      </p:tavLst>
                                    </p:anim>
                                    <p:anim calcmode="lin" valueType="num">
                                      <p:cBhvr>
                                        <p:cTn id="88" dur="1000" accel="50000" fill="hold">
                                          <p:stCondLst>
                                            <p:cond delay="1000"/>
                                          </p:stCondLst>
                                        </p:cTn>
                                        <p:tgtEl>
                                          <p:spTgt spid="2051"/>
                                        </p:tgtEl>
                                        <p:attrNameLst>
                                          <p:attrName>ppt_y</p:attrName>
                                        </p:attrNameLst>
                                      </p:cBhvr>
                                      <p:tavLst>
                                        <p:tav tm="0">
                                          <p:val>
                                            <p:strVal val="#ppt_y+.1"/>
                                          </p:val>
                                        </p:tav>
                                        <p:tav tm="100000">
                                          <p:val>
                                            <p:strVal val="#ppt_y"/>
                                          </p:val>
                                        </p:tav>
                                      </p:tavLst>
                                    </p:anim>
                                    <p:animEffect transition="in" filter="fade">
                                      <p:cBhvr>
                                        <p:cTn id="89" dur="2000" decel="50000">
                                          <p:stCondLst>
                                            <p:cond delay="0"/>
                                          </p:stCondLst>
                                        </p:cTn>
                                        <p:tgtEl>
                                          <p:spTgt spid="2051"/>
                                        </p:tgtEl>
                                      </p:cBhvr>
                                    </p:animEffect>
                                  </p:childTnLst>
                                </p:cTn>
                              </p:par>
                            </p:childTnLst>
                          </p:cTn>
                        </p:par>
                      </p:childTnLst>
                    </p:cTn>
                  </p:par>
                  <p:par>
                    <p:cTn id="90" fill="hold">
                      <p:stCondLst>
                        <p:cond delay="indefinite"/>
                      </p:stCondLst>
                      <p:childTnLst>
                        <p:par>
                          <p:cTn id="91" fill="hold">
                            <p:stCondLst>
                              <p:cond delay="0"/>
                            </p:stCondLst>
                            <p:childTnLst>
                              <p:par>
                                <p:cTn id="92" presetID="54" presetClass="entr" presetSubtype="0" accel="100000" fill="hold" grpId="0" nodeType="clickEffect">
                                  <p:stCondLst>
                                    <p:cond delay="0"/>
                                  </p:stCondLst>
                                  <p:childTnLst>
                                    <p:set>
                                      <p:cBhvr>
                                        <p:cTn id="93" dur="1" fill="hold">
                                          <p:stCondLst>
                                            <p:cond delay="0"/>
                                          </p:stCondLst>
                                        </p:cTn>
                                        <p:tgtEl>
                                          <p:spTgt spid="10"/>
                                        </p:tgtEl>
                                        <p:attrNameLst>
                                          <p:attrName>style.visibility</p:attrName>
                                        </p:attrNameLst>
                                      </p:cBhvr>
                                      <p:to>
                                        <p:strVal val="visible"/>
                                      </p:to>
                                    </p:set>
                                    <p:anim calcmode="lin" valueType="num">
                                      <p:cBhvr>
                                        <p:cTn id="94" dur="2000" fill="hold"/>
                                        <p:tgtEl>
                                          <p:spTgt spid="10"/>
                                        </p:tgtEl>
                                        <p:attrNameLst>
                                          <p:attrName>ppt_w</p:attrName>
                                        </p:attrNameLst>
                                      </p:cBhvr>
                                      <p:tavLst>
                                        <p:tav tm="0">
                                          <p:val>
                                            <p:strVal val="#ppt_w*0.05"/>
                                          </p:val>
                                        </p:tav>
                                        <p:tav tm="100000">
                                          <p:val>
                                            <p:strVal val="#ppt_w"/>
                                          </p:val>
                                        </p:tav>
                                      </p:tavLst>
                                    </p:anim>
                                    <p:anim calcmode="lin" valueType="num">
                                      <p:cBhvr>
                                        <p:cTn id="95" dur="2000" fill="hold"/>
                                        <p:tgtEl>
                                          <p:spTgt spid="10"/>
                                        </p:tgtEl>
                                        <p:attrNameLst>
                                          <p:attrName>ppt_h</p:attrName>
                                        </p:attrNameLst>
                                      </p:cBhvr>
                                      <p:tavLst>
                                        <p:tav tm="0">
                                          <p:val>
                                            <p:strVal val="#ppt_h"/>
                                          </p:val>
                                        </p:tav>
                                        <p:tav tm="100000">
                                          <p:val>
                                            <p:strVal val="#ppt_h"/>
                                          </p:val>
                                        </p:tav>
                                      </p:tavLst>
                                    </p:anim>
                                    <p:anim calcmode="lin" valueType="num">
                                      <p:cBhvr>
                                        <p:cTn id="96" dur="2000" fill="hold"/>
                                        <p:tgtEl>
                                          <p:spTgt spid="10"/>
                                        </p:tgtEl>
                                        <p:attrNameLst>
                                          <p:attrName>ppt_x</p:attrName>
                                        </p:attrNameLst>
                                      </p:cBhvr>
                                      <p:tavLst>
                                        <p:tav tm="0">
                                          <p:val>
                                            <p:strVal val="#ppt_x-.2"/>
                                          </p:val>
                                        </p:tav>
                                        <p:tav tm="100000">
                                          <p:val>
                                            <p:strVal val="#ppt_x"/>
                                          </p:val>
                                        </p:tav>
                                      </p:tavLst>
                                    </p:anim>
                                    <p:anim calcmode="lin" valueType="num">
                                      <p:cBhvr>
                                        <p:cTn id="97" dur="2000" fill="hold"/>
                                        <p:tgtEl>
                                          <p:spTgt spid="10"/>
                                        </p:tgtEl>
                                        <p:attrNameLst>
                                          <p:attrName>ppt_y</p:attrName>
                                        </p:attrNameLst>
                                      </p:cBhvr>
                                      <p:tavLst>
                                        <p:tav tm="0">
                                          <p:val>
                                            <p:strVal val="#ppt_y"/>
                                          </p:val>
                                        </p:tav>
                                        <p:tav tm="100000">
                                          <p:val>
                                            <p:strVal val="#ppt_y"/>
                                          </p:val>
                                        </p:tav>
                                      </p:tavLst>
                                    </p:anim>
                                    <p:animEffect transition="in" filter="fade">
                                      <p:cBhvr>
                                        <p:cTn id="98" dur="2000"/>
                                        <p:tgtEl>
                                          <p:spTgt spid="10"/>
                                        </p:tgtEl>
                                      </p:cBhvr>
                                    </p:animEffect>
                                  </p:childTnLst>
                                </p:cTn>
                              </p:par>
                            </p:childTnLst>
                          </p:cTn>
                        </p:par>
                      </p:childTnLst>
                    </p:cTn>
                  </p:par>
                  <p:par>
                    <p:cTn id="99" fill="hold">
                      <p:stCondLst>
                        <p:cond delay="indefinite"/>
                      </p:stCondLst>
                      <p:childTnLst>
                        <p:par>
                          <p:cTn id="100" fill="hold">
                            <p:stCondLst>
                              <p:cond delay="0"/>
                            </p:stCondLst>
                            <p:childTnLst>
                              <p:par>
                                <p:cTn id="101" presetID="52" presetClass="entr" presetSubtype="0" fill="hold" nodeType="clickEffect">
                                  <p:stCondLst>
                                    <p:cond delay="0"/>
                                  </p:stCondLst>
                                  <p:childTnLst>
                                    <p:set>
                                      <p:cBhvr>
                                        <p:cTn id="102" dur="1" fill="hold">
                                          <p:stCondLst>
                                            <p:cond delay="0"/>
                                          </p:stCondLst>
                                        </p:cTn>
                                        <p:tgtEl>
                                          <p:spTgt spid="2052"/>
                                        </p:tgtEl>
                                        <p:attrNameLst>
                                          <p:attrName>style.visibility</p:attrName>
                                        </p:attrNameLst>
                                      </p:cBhvr>
                                      <p:to>
                                        <p:strVal val="visible"/>
                                      </p:to>
                                    </p:set>
                                    <p:animScale>
                                      <p:cBhvr>
                                        <p:cTn id="103" dur="2000" decel="50000" fill="hold">
                                          <p:stCondLst>
                                            <p:cond delay="0"/>
                                          </p:stCondLst>
                                        </p:cTn>
                                        <p:tgtEl>
                                          <p:spTgt spid="20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4" dur="2000" decel="50000" fill="hold">
                                          <p:stCondLst>
                                            <p:cond delay="0"/>
                                          </p:stCondLst>
                                        </p:cTn>
                                        <p:tgtEl>
                                          <p:spTgt spid="2052"/>
                                        </p:tgtEl>
                                        <p:attrNameLst>
                                          <p:attrName>ppt_x</p:attrName>
                                          <p:attrName>ppt_y</p:attrName>
                                        </p:attrNameLst>
                                      </p:cBhvr>
                                    </p:animMotion>
                                    <p:animEffect transition="in" filter="fade">
                                      <p:cBhvr>
                                        <p:cTn id="105" dur="2000"/>
                                        <p:tgtEl>
                                          <p:spTgt spid="2052"/>
                                        </p:tgtEl>
                                      </p:cBhvr>
                                    </p:animEffect>
                                  </p:childTnLst>
                                </p:cTn>
                              </p:par>
                            </p:childTnLst>
                          </p:cTn>
                        </p:par>
                      </p:childTnLst>
                    </p:cTn>
                  </p:par>
                  <p:par>
                    <p:cTn id="106" fill="hold">
                      <p:stCondLst>
                        <p:cond delay="indefinite"/>
                      </p:stCondLst>
                      <p:childTnLst>
                        <p:par>
                          <p:cTn id="107" fill="hold">
                            <p:stCondLst>
                              <p:cond delay="0"/>
                            </p:stCondLst>
                            <p:childTnLst>
                              <p:par>
                                <p:cTn id="108" presetID="26" presetClass="entr" presetSubtype="0" fill="hold" grpId="0" nodeType="click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wipe(down)">
                                      <p:cBhvr>
                                        <p:cTn id="110" dur="580">
                                          <p:stCondLst>
                                            <p:cond delay="0"/>
                                          </p:stCondLst>
                                        </p:cTn>
                                        <p:tgtEl>
                                          <p:spTgt spid="11"/>
                                        </p:tgtEl>
                                      </p:cBhvr>
                                    </p:animEffect>
                                    <p:anim calcmode="lin" valueType="num">
                                      <p:cBhvr>
                                        <p:cTn id="11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1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1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1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16" dur="26">
                                          <p:stCondLst>
                                            <p:cond delay="650"/>
                                          </p:stCondLst>
                                        </p:cTn>
                                        <p:tgtEl>
                                          <p:spTgt spid="11"/>
                                        </p:tgtEl>
                                      </p:cBhvr>
                                      <p:to x="100000" y="60000"/>
                                    </p:animScale>
                                    <p:animScale>
                                      <p:cBhvr>
                                        <p:cTn id="117" dur="166" decel="50000">
                                          <p:stCondLst>
                                            <p:cond delay="676"/>
                                          </p:stCondLst>
                                        </p:cTn>
                                        <p:tgtEl>
                                          <p:spTgt spid="11"/>
                                        </p:tgtEl>
                                      </p:cBhvr>
                                      <p:to x="100000" y="100000"/>
                                    </p:animScale>
                                    <p:animScale>
                                      <p:cBhvr>
                                        <p:cTn id="118" dur="26">
                                          <p:stCondLst>
                                            <p:cond delay="1312"/>
                                          </p:stCondLst>
                                        </p:cTn>
                                        <p:tgtEl>
                                          <p:spTgt spid="11"/>
                                        </p:tgtEl>
                                      </p:cBhvr>
                                      <p:to x="100000" y="80000"/>
                                    </p:animScale>
                                    <p:animScale>
                                      <p:cBhvr>
                                        <p:cTn id="119" dur="166" decel="50000">
                                          <p:stCondLst>
                                            <p:cond delay="1338"/>
                                          </p:stCondLst>
                                        </p:cTn>
                                        <p:tgtEl>
                                          <p:spTgt spid="11"/>
                                        </p:tgtEl>
                                      </p:cBhvr>
                                      <p:to x="100000" y="100000"/>
                                    </p:animScale>
                                    <p:animScale>
                                      <p:cBhvr>
                                        <p:cTn id="120" dur="26">
                                          <p:stCondLst>
                                            <p:cond delay="1642"/>
                                          </p:stCondLst>
                                        </p:cTn>
                                        <p:tgtEl>
                                          <p:spTgt spid="11"/>
                                        </p:tgtEl>
                                      </p:cBhvr>
                                      <p:to x="100000" y="90000"/>
                                    </p:animScale>
                                    <p:animScale>
                                      <p:cBhvr>
                                        <p:cTn id="121" dur="166" decel="50000">
                                          <p:stCondLst>
                                            <p:cond delay="1668"/>
                                          </p:stCondLst>
                                        </p:cTn>
                                        <p:tgtEl>
                                          <p:spTgt spid="11"/>
                                        </p:tgtEl>
                                      </p:cBhvr>
                                      <p:to x="100000" y="100000"/>
                                    </p:animScale>
                                    <p:animScale>
                                      <p:cBhvr>
                                        <p:cTn id="122" dur="26">
                                          <p:stCondLst>
                                            <p:cond delay="1808"/>
                                          </p:stCondLst>
                                        </p:cTn>
                                        <p:tgtEl>
                                          <p:spTgt spid="11"/>
                                        </p:tgtEl>
                                      </p:cBhvr>
                                      <p:to x="100000" y="95000"/>
                                    </p:animScale>
                                    <p:animScale>
                                      <p:cBhvr>
                                        <p:cTn id="123"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762000" y="1828800"/>
            <a:ext cx="7543800" cy="4724400"/>
          </a:xfrm>
          <a:ln/>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bn-BD" dirty="0" smtClean="0">
                <a:solidFill>
                  <a:schemeClr val="tx1"/>
                </a:solidFill>
                <a:latin typeface="NikoshBAN" pitchFamily="2" charset="0"/>
                <a:cs typeface="NikoshBAN" pitchFamily="2" charset="0"/>
              </a:rPr>
              <a:t>Radio</a:t>
            </a:r>
          </a:p>
          <a:p>
            <a:r>
              <a:rPr lang="bn-BD" dirty="0" smtClean="0">
                <a:solidFill>
                  <a:schemeClr val="tx1"/>
                </a:solidFill>
                <a:latin typeface="NikoshBAN" pitchFamily="2" charset="0"/>
                <a:cs typeface="NikoshBAN" pitchFamily="2" charset="0"/>
              </a:rPr>
              <a:t>Television</a:t>
            </a:r>
          </a:p>
          <a:p>
            <a:r>
              <a:rPr lang="bn-BD" dirty="0" smtClean="0">
                <a:solidFill>
                  <a:schemeClr val="tx1"/>
                </a:solidFill>
                <a:latin typeface="NikoshBAN" pitchFamily="2" charset="0"/>
                <a:cs typeface="NikoshBAN" pitchFamily="2" charset="0"/>
              </a:rPr>
              <a:t>VDO</a:t>
            </a:r>
          </a:p>
          <a:p>
            <a:r>
              <a:rPr lang="bn-BD" dirty="0" smtClean="0">
                <a:solidFill>
                  <a:schemeClr val="tx1"/>
                </a:solidFill>
                <a:latin typeface="NikoshBAN" pitchFamily="2" charset="0"/>
                <a:cs typeface="NikoshBAN" pitchFamily="2" charset="0"/>
              </a:rPr>
              <a:t>CD/DVD</a:t>
            </a:r>
          </a:p>
          <a:p>
            <a:r>
              <a:rPr lang="en-US" dirty="0" smtClean="0">
                <a:solidFill>
                  <a:schemeClr val="tx1"/>
                </a:solidFill>
                <a:latin typeface="NikoshBAN" pitchFamily="2" charset="0"/>
                <a:cs typeface="NikoshBAN" pitchFamily="2" charset="0"/>
              </a:rPr>
              <a:t>C</a:t>
            </a:r>
            <a:r>
              <a:rPr lang="bn-BD" dirty="0" smtClean="0">
                <a:solidFill>
                  <a:schemeClr val="tx1"/>
                </a:solidFill>
                <a:latin typeface="NikoshBAN" pitchFamily="2" charset="0"/>
                <a:cs typeface="NikoshBAN" pitchFamily="2" charset="0"/>
              </a:rPr>
              <a:t>assette/ Tape</a:t>
            </a:r>
          </a:p>
          <a:p>
            <a:r>
              <a:rPr lang="bn-BD" dirty="0" smtClean="0">
                <a:solidFill>
                  <a:schemeClr val="tx1"/>
                </a:solidFill>
                <a:latin typeface="NikoshBAN" pitchFamily="2" charset="0"/>
                <a:cs typeface="NikoshBAN" pitchFamily="2" charset="0"/>
              </a:rPr>
              <a:t>Telephone (both fixed line and mobile phones)</a:t>
            </a:r>
          </a:p>
          <a:p>
            <a:r>
              <a:rPr lang="en-US" dirty="0" smtClean="0">
                <a:solidFill>
                  <a:schemeClr val="tx1"/>
                </a:solidFill>
                <a:latin typeface="NikoshBAN" pitchFamily="2" charset="0"/>
                <a:cs typeface="NikoshBAN" pitchFamily="2" charset="0"/>
              </a:rPr>
              <a:t>C</a:t>
            </a:r>
            <a:r>
              <a:rPr lang="bn-BD" dirty="0" smtClean="0">
                <a:solidFill>
                  <a:schemeClr val="tx1"/>
                </a:solidFill>
                <a:latin typeface="NikoshBAN" pitchFamily="2" charset="0"/>
                <a:cs typeface="NikoshBAN" pitchFamily="2" charset="0"/>
              </a:rPr>
              <a:t>omputer</a:t>
            </a:r>
          </a:p>
          <a:p>
            <a:r>
              <a:rPr lang="bn-BD" dirty="0" smtClean="0">
                <a:solidFill>
                  <a:schemeClr val="tx1"/>
                </a:solidFill>
                <a:latin typeface="NikoshBAN" pitchFamily="2" charset="0"/>
                <a:cs typeface="NikoshBAN" pitchFamily="2" charset="0"/>
              </a:rPr>
              <a:t>Hardware and Software</a:t>
            </a:r>
          </a:p>
          <a:p>
            <a:r>
              <a:rPr lang="bn-BD" dirty="0" smtClean="0">
                <a:solidFill>
                  <a:schemeClr val="tx1"/>
                </a:solidFill>
                <a:latin typeface="NikoshBAN" pitchFamily="2" charset="0"/>
                <a:cs typeface="NikoshBAN" pitchFamily="2" charset="0"/>
              </a:rPr>
              <a:t>Multimedia Projector</a:t>
            </a:r>
          </a:p>
          <a:p>
            <a:r>
              <a:rPr lang="bn-BD" dirty="0" smtClean="0">
                <a:solidFill>
                  <a:schemeClr val="tx1"/>
                </a:solidFill>
                <a:latin typeface="NikoshBAN" pitchFamily="2" charset="0"/>
                <a:cs typeface="NikoshBAN" pitchFamily="2" charset="0"/>
              </a:rPr>
              <a:t>Internet</a:t>
            </a:r>
          </a:p>
          <a:p>
            <a:r>
              <a:rPr lang="bn-BD" dirty="0" smtClean="0">
                <a:solidFill>
                  <a:schemeClr val="tx1"/>
                </a:solidFill>
                <a:latin typeface="NikoshBAN" pitchFamily="2" charset="0"/>
                <a:cs typeface="NikoshBAN" pitchFamily="2" charset="0"/>
              </a:rPr>
              <a:t>Satellite system, etc.</a:t>
            </a:r>
            <a:endParaRPr lang="bn-IN" dirty="0" smtClean="0">
              <a:solidFill>
                <a:schemeClr val="tx1"/>
              </a:solidFill>
              <a:latin typeface="NikoshBAN" pitchFamily="2" charset="0"/>
              <a:cs typeface="NikoshBAN" pitchFamily="2" charset="0"/>
            </a:endParaRPr>
          </a:p>
          <a:p>
            <a:r>
              <a:rPr lang="bn-IN" dirty="0" smtClean="0">
                <a:solidFill>
                  <a:schemeClr val="tx1"/>
                </a:solidFill>
                <a:latin typeface="NikoshBAN" pitchFamily="2" charset="0"/>
                <a:cs typeface="NikoshBAN" pitchFamily="2" charset="0"/>
              </a:rPr>
              <a:t>তবে এগুলোর মধ্যে বর্তমানে </a:t>
            </a:r>
            <a:r>
              <a:rPr lang="en-US" dirty="0" smtClean="0">
                <a:solidFill>
                  <a:schemeClr val="tx1"/>
                </a:solidFill>
                <a:latin typeface="NikoshBAN" pitchFamily="2" charset="0"/>
                <a:cs typeface="NikoshBAN" pitchFamily="2" charset="0"/>
              </a:rPr>
              <a:t>C</a:t>
            </a:r>
            <a:r>
              <a:rPr lang="bn-BD" dirty="0" smtClean="0">
                <a:solidFill>
                  <a:schemeClr val="tx1"/>
                </a:solidFill>
                <a:latin typeface="NikoshBAN" pitchFamily="2" charset="0"/>
                <a:cs typeface="NikoshBAN" pitchFamily="2" charset="0"/>
              </a:rPr>
              <a:t>omputer</a:t>
            </a:r>
            <a:r>
              <a:rPr lang="bn-IN" dirty="0" smtClean="0">
                <a:solidFill>
                  <a:schemeClr val="tx1"/>
                </a:solidFill>
                <a:latin typeface="NikoshBAN" pitchFamily="2" charset="0"/>
                <a:cs typeface="NikoshBAN" pitchFamily="2" charset="0"/>
              </a:rPr>
              <a:t>  এবং এর </a:t>
            </a:r>
            <a:r>
              <a:rPr lang="bn-BD" dirty="0" smtClean="0">
                <a:solidFill>
                  <a:schemeClr val="tx1"/>
                </a:solidFill>
                <a:latin typeface="NikoshBAN" pitchFamily="2" charset="0"/>
                <a:cs typeface="NikoshBAN" pitchFamily="2" charset="0"/>
              </a:rPr>
              <a:t>Hardware </a:t>
            </a:r>
            <a:r>
              <a:rPr lang="bn-IN" dirty="0" smtClean="0">
                <a:solidFill>
                  <a:schemeClr val="tx1"/>
                </a:solidFill>
                <a:latin typeface="NikoshBAN" pitchFamily="2" charset="0"/>
                <a:cs typeface="NikoshBAN" pitchFamily="2" charset="0"/>
              </a:rPr>
              <a:t> এবং </a:t>
            </a:r>
            <a:r>
              <a:rPr lang="bn-BD" dirty="0" smtClean="0">
                <a:solidFill>
                  <a:schemeClr val="tx1"/>
                </a:solidFill>
                <a:latin typeface="NikoshBAN" pitchFamily="2" charset="0"/>
                <a:cs typeface="NikoshBAN" pitchFamily="2" charset="0"/>
              </a:rPr>
              <a:t>Software</a:t>
            </a:r>
            <a:r>
              <a:rPr lang="bn-IN" dirty="0" smtClean="0">
                <a:solidFill>
                  <a:schemeClr val="tx1"/>
                </a:solidFill>
                <a:latin typeface="NikoshBAN" pitchFamily="2" charset="0"/>
                <a:cs typeface="NikoshBAN" pitchFamily="2" charset="0"/>
              </a:rPr>
              <a:t> -ই শিক্ষাক্ষেত্রে বেশি ব্যবহৃত হচ্ছে।</a:t>
            </a:r>
            <a:endParaRPr lang="en-US" dirty="0">
              <a:solidFill>
                <a:schemeClr val="tx1"/>
              </a:solidFill>
              <a:latin typeface="NikoshBAN" pitchFamily="2" charset="0"/>
              <a:cs typeface="NikoshBAN" pitchFamily="2" charset="0"/>
            </a:endParaRPr>
          </a:p>
        </p:txBody>
      </p:sp>
      <p:sp>
        <p:nvSpPr>
          <p:cNvPr id="4" name="TextBox 3"/>
          <p:cNvSpPr txBox="1"/>
          <p:nvPr/>
        </p:nvSpPr>
        <p:spPr>
          <a:xfrm>
            <a:off x="762000" y="569893"/>
            <a:ext cx="7620000" cy="954107"/>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r>
              <a:rPr lang="bn-BD" sz="2800" b="1" dirty="0" smtClean="0">
                <a:solidFill>
                  <a:srgbClr val="000000"/>
                </a:solidFill>
                <a:latin typeface="NikoshBAN" pitchFamily="2" charset="0"/>
                <a:cs typeface="NikoshBAN" pitchFamily="2" charset="0"/>
              </a:rPr>
              <a:t>ICT</a:t>
            </a:r>
            <a:r>
              <a:rPr lang="bn-IN" sz="2800" b="1" dirty="0" smtClean="0">
                <a:solidFill>
                  <a:srgbClr val="000000"/>
                </a:solidFill>
                <a:latin typeface="NikoshBAN" pitchFamily="2" charset="0"/>
                <a:cs typeface="NikoshBAN" pitchFamily="2" charset="0"/>
              </a:rPr>
              <a:t>’র সুফল পৌছে দেয়ার জন্য বিভিন্ন </a:t>
            </a:r>
            <a:r>
              <a:rPr lang="bn-BD" sz="2800" b="1" dirty="0" smtClean="0">
                <a:solidFill>
                  <a:srgbClr val="000000"/>
                </a:solidFill>
                <a:latin typeface="NikoshBAN" pitchFamily="2" charset="0"/>
                <a:cs typeface="NikoshBAN" pitchFamily="2" charset="0"/>
              </a:rPr>
              <a:t> </a:t>
            </a:r>
            <a:r>
              <a:rPr lang="bn-IN" sz="2800" b="1" dirty="0" smtClean="0">
                <a:solidFill>
                  <a:srgbClr val="000000"/>
                </a:solidFill>
                <a:latin typeface="NikoshBAN" pitchFamily="2" charset="0"/>
                <a:cs typeface="NikoshBAN" pitchFamily="2" charset="0"/>
              </a:rPr>
              <a:t>ধরণের মাধ্যম</a:t>
            </a:r>
            <a:r>
              <a:rPr lang="bn-BD" sz="2800" b="1" dirty="0" smtClean="0">
                <a:solidFill>
                  <a:srgbClr val="000000"/>
                </a:solidFill>
                <a:latin typeface="NikoshBAN" pitchFamily="2" charset="0"/>
                <a:cs typeface="NikoshBAN" pitchFamily="2" charset="0"/>
              </a:rPr>
              <a:t> (ICT Media)</a:t>
            </a:r>
            <a:r>
              <a:rPr lang="bn-IN" sz="2800" b="1" dirty="0" smtClean="0">
                <a:solidFill>
                  <a:srgbClr val="000000"/>
                </a:solidFill>
                <a:latin typeface="NikoshBAN" pitchFamily="2" charset="0"/>
                <a:cs typeface="NikoshBAN" pitchFamily="2" charset="0"/>
              </a:rPr>
              <a:t> ব্যবহার করা হয়ে থাকে। খুব প্রচলিত মাধ্যমগুলো হচ্ছে-</a:t>
            </a:r>
            <a:endParaRPr lang="bn-BD" sz="2800" b="1" dirty="0" smtClean="0">
              <a:solidFill>
                <a:srgbClr val="000000"/>
              </a:solidFill>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5">
                                            <p:bg/>
                                          </p:spTgt>
                                        </p:tgtEl>
                                        <p:attrNameLst>
                                          <p:attrName>style.visibility</p:attrName>
                                        </p:attrNameLst>
                                      </p:cBhvr>
                                      <p:to>
                                        <p:strVal val="visible"/>
                                      </p:to>
                                    </p:set>
                                    <p:animEffect transition="in" filter="wipe(down)">
                                      <p:cBhvr>
                                        <p:cTn id="19" dur="580">
                                          <p:stCondLst>
                                            <p:cond delay="0"/>
                                          </p:stCondLst>
                                        </p:cTn>
                                        <p:tgtEl>
                                          <p:spTgt spid="5">
                                            <p:bg/>
                                          </p:spTgt>
                                        </p:tgtEl>
                                      </p:cBhvr>
                                    </p:animEffect>
                                    <p:anim calcmode="lin" valueType="num">
                                      <p:cBhvr>
                                        <p:cTn id="20" dur="1822" tmFilter="0,0; 0.14,0.36; 0.43,0.73; 0.71,0.91; 1.0,1.0">
                                          <p:stCondLst>
                                            <p:cond delay="0"/>
                                          </p:stCondLst>
                                        </p:cTn>
                                        <p:tgtEl>
                                          <p:spTgt spid="5">
                                            <p:bg/>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
                                            <p:bg/>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
                                            <p:bg/>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
                                            <p:bg/>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
                                            <p:bg/>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5">
                                            <p:bg/>
                                          </p:spTgt>
                                        </p:tgtEl>
                                      </p:cBhvr>
                                      <p:to x="100000" y="60000"/>
                                    </p:animScale>
                                    <p:animScale>
                                      <p:cBhvr>
                                        <p:cTn id="26" dur="166" decel="50000">
                                          <p:stCondLst>
                                            <p:cond delay="676"/>
                                          </p:stCondLst>
                                        </p:cTn>
                                        <p:tgtEl>
                                          <p:spTgt spid="5">
                                            <p:bg/>
                                          </p:spTgt>
                                        </p:tgtEl>
                                      </p:cBhvr>
                                      <p:to x="100000" y="100000"/>
                                    </p:animScale>
                                    <p:animScale>
                                      <p:cBhvr>
                                        <p:cTn id="27" dur="26">
                                          <p:stCondLst>
                                            <p:cond delay="1312"/>
                                          </p:stCondLst>
                                        </p:cTn>
                                        <p:tgtEl>
                                          <p:spTgt spid="5">
                                            <p:bg/>
                                          </p:spTgt>
                                        </p:tgtEl>
                                      </p:cBhvr>
                                      <p:to x="100000" y="80000"/>
                                    </p:animScale>
                                    <p:animScale>
                                      <p:cBhvr>
                                        <p:cTn id="28" dur="166" decel="50000">
                                          <p:stCondLst>
                                            <p:cond delay="1338"/>
                                          </p:stCondLst>
                                        </p:cTn>
                                        <p:tgtEl>
                                          <p:spTgt spid="5">
                                            <p:bg/>
                                          </p:spTgt>
                                        </p:tgtEl>
                                      </p:cBhvr>
                                      <p:to x="100000" y="100000"/>
                                    </p:animScale>
                                    <p:animScale>
                                      <p:cBhvr>
                                        <p:cTn id="29" dur="26">
                                          <p:stCondLst>
                                            <p:cond delay="1642"/>
                                          </p:stCondLst>
                                        </p:cTn>
                                        <p:tgtEl>
                                          <p:spTgt spid="5">
                                            <p:bg/>
                                          </p:spTgt>
                                        </p:tgtEl>
                                      </p:cBhvr>
                                      <p:to x="100000" y="90000"/>
                                    </p:animScale>
                                    <p:animScale>
                                      <p:cBhvr>
                                        <p:cTn id="30" dur="166" decel="50000">
                                          <p:stCondLst>
                                            <p:cond delay="1668"/>
                                          </p:stCondLst>
                                        </p:cTn>
                                        <p:tgtEl>
                                          <p:spTgt spid="5">
                                            <p:bg/>
                                          </p:spTgt>
                                        </p:tgtEl>
                                      </p:cBhvr>
                                      <p:to x="100000" y="100000"/>
                                    </p:animScale>
                                    <p:animScale>
                                      <p:cBhvr>
                                        <p:cTn id="31" dur="26">
                                          <p:stCondLst>
                                            <p:cond delay="1808"/>
                                          </p:stCondLst>
                                        </p:cTn>
                                        <p:tgtEl>
                                          <p:spTgt spid="5">
                                            <p:bg/>
                                          </p:spTgt>
                                        </p:tgtEl>
                                      </p:cBhvr>
                                      <p:to x="100000" y="95000"/>
                                    </p:animScale>
                                    <p:animScale>
                                      <p:cBhvr>
                                        <p:cTn id="32" dur="166" decel="50000">
                                          <p:stCondLst>
                                            <p:cond delay="1834"/>
                                          </p:stCondLst>
                                        </p:cTn>
                                        <p:tgtEl>
                                          <p:spTgt spid="5">
                                            <p:bg/>
                                          </p:spTgt>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wipe(down)">
                                      <p:cBhvr>
                                        <p:cTn id="37" dur="580">
                                          <p:stCondLst>
                                            <p:cond delay="0"/>
                                          </p:stCondLst>
                                        </p:cTn>
                                        <p:tgtEl>
                                          <p:spTgt spid="5">
                                            <p:txEl>
                                              <p:pRg st="0" end="0"/>
                                            </p:txEl>
                                          </p:spTgt>
                                        </p:tgtEl>
                                      </p:cBhvr>
                                    </p:animEffect>
                                    <p:anim calcmode="lin" valueType="num">
                                      <p:cBhvr>
                                        <p:cTn id="3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5">
                                            <p:txEl>
                                              <p:pRg st="0" end="0"/>
                                            </p:txEl>
                                          </p:spTgt>
                                        </p:tgtEl>
                                      </p:cBhvr>
                                      <p:to x="100000" y="60000"/>
                                    </p:animScale>
                                    <p:animScale>
                                      <p:cBhvr>
                                        <p:cTn id="44" dur="166" decel="50000">
                                          <p:stCondLst>
                                            <p:cond delay="676"/>
                                          </p:stCondLst>
                                        </p:cTn>
                                        <p:tgtEl>
                                          <p:spTgt spid="5">
                                            <p:txEl>
                                              <p:pRg st="0" end="0"/>
                                            </p:txEl>
                                          </p:spTgt>
                                        </p:tgtEl>
                                      </p:cBhvr>
                                      <p:to x="100000" y="100000"/>
                                    </p:animScale>
                                    <p:animScale>
                                      <p:cBhvr>
                                        <p:cTn id="45" dur="26">
                                          <p:stCondLst>
                                            <p:cond delay="1312"/>
                                          </p:stCondLst>
                                        </p:cTn>
                                        <p:tgtEl>
                                          <p:spTgt spid="5">
                                            <p:txEl>
                                              <p:pRg st="0" end="0"/>
                                            </p:txEl>
                                          </p:spTgt>
                                        </p:tgtEl>
                                      </p:cBhvr>
                                      <p:to x="100000" y="80000"/>
                                    </p:animScale>
                                    <p:animScale>
                                      <p:cBhvr>
                                        <p:cTn id="46" dur="166" decel="50000">
                                          <p:stCondLst>
                                            <p:cond delay="1338"/>
                                          </p:stCondLst>
                                        </p:cTn>
                                        <p:tgtEl>
                                          <p:spTgt spid="5">
                                            <p:txEl>
                                              <p:pRg st="0" end="0"/>
                                            </p:txEl>
                                          </p:spTgt>
                                        </p:tgtEl>
                                      </p:cBhvr>
                                      <p:to x="100000" y="100000"/>
                                    </p:animScale>
                                    <p:animScale>
                                      <p:cBhvr>
                                        <p:cTn id="47" dur="26">
                                          <p:stCondLst>
                                            <p:cond delay="1642"/>
                                          </p:stCondLst>
                                        </p:cTn>
                                        <p:tgtEl>
                                          <p:spTgt spid="5">
                                            <p:txEl>
                                              <p:pRg st="0" end="0"/>
                                            </p:txEl>
                                          </p:spTgt>
                                        </p:tgtEl>
                                      </p:cBhvr>
                                      <p:to x="100000" y="90000"/>
                                    </p:animScale>
                                    <p:animScale>
                                      <p:cBhvr>
                                        <p:cTn id="48" dur="166" decel="50000">
                                          <p:stCondLst>
                                            <p:cond delay="1668"/>
                                          </p:stCondLst>
                                        </p:cTn>
                                        <p:tgtEl>
                                          <p:spTgt spid="5">
                                            <p:txEl>
                                              <p:pRg st="0" end="0"/>
                                            </p:txEl>
                                          </p:spTgt>
                                        </p:tgtEl>
                                      </p:cBhvr>
                                      <p:to x="100000" y="100000"/>
                                    </p:animScale>
                                    <p:animScale>
                                      <p:cBhvr>
                                        <p:cTn id="49" dur="26">
                                          <p:stCondLst>
                                            <p:cond delay="1808"/>
                                          </p:stCondLst>
                                        </p:cTn>
                                        <p:tgtEl>
                                          <p:spTgt spid="5">
                                            <p:txEl>
                                              <p:pRg st="0" end="0"/>
                                            </p:txEl>
                                          </p:spTgt>
                                        </p:tgtEl>
                                      </p:cBhvr>
                                      <p:to x="100000" y="95000"/>
                                    </p:animScale>
                                    <p:animScale>
                                      <p:cBhvr>
                                        <p:cTn id="50" dur="166" decel="50000">
                                          <p:stCondLst>
                                            <p:cond delay="1834"/>
                                          </p:stCondLst>
                                        </p:cTn>
                                        <p:tgtEl>
                                          <p:spTgt spid="5">
                                            <p:txEl>
                                              <p:pRg st="0" end="0"/>
                                            </p:txEl>
                                          </p:spTgt>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6" presetClass="entr" presetSubtype="0" fill="hold" grpId="0" nodeType="clickEffect">
                                  <p:stCondLst>
                                    <p:cond delay="0"/>
                                  </p:stCondLst>
                                  <p:childTnLst>
                                    <p:set>
                                      <p:cBhvr>
                                        <p:cTn id="54" dur="1" fill="hold">
                                          <p:stCondLst>
                                            <p:cond delay="0"/>
                                          </p:stCondLst>
                                        </p:cTn>
                                        <p:tgtEl>
                                          <p:spTgt spid="5">
                                            <p:txEl>
                                              <p:pRg st="1" end="1"/>
                                            </p:txEl>
                                          </p:spTgt>
                                        </p:tgtEl>
                                        <p:attrNameLst>
                                          <p:attrName>style.visibility</p:attrName>
                                        </p:attrNameLst>
                                      </p:cBhvr>
                                      <p:to>
                                        <p:strVal val="visible"/>
                                      </p:to>
                                    </p:set>
                                    <p:animEffect transition="in" filter="wipe(down)">
                                      <p:cBhvr>
                                        <p:cTn id="55" dur="580">
                                          <p:stCondLst>
                                            <p:cond delay="0"/>
                                          </p:stCondLst>
                                        </p:cTn>
                                        <p:tgtEl>
                                          <p:spTgt spid="5">
                                            <p:txEl>
                                              <p:pRg st="1" end="1"/>
                                            </p:txEl>
                                          </p:spTgt>
                                        </p:tgtEl>
                                      </p:cBhvr>
                                    </p:animEffect>
                                    <p:anim calcmode="lin" valueType="num">
                                      <p:cBhvr>
                                        <p:cTn id="56"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xEl>
                                              <p:pRg st="1" end="1"/>
                                            </p:txEl>
                                          </p:spTgt>
                                        </p:tgtEl>
                                      </p:cBhvr>
                                      <p:to x="100000" y="60000"/>
                                    </p:animScale>
                                    <p:animScale>
                                      <p:cBhvr>
                                        <p:cTn id="62" dur="166" decel="50000">
                                          <p:stCondLst>
                                            <p:cond delay="676"/>
                                          </p:stCondLst>
                                        </p:cTn>
                                        <p:tgtEl>
                                          <p:spTgt spid="5">
                                            <p:txEl>
                                              <p:pRg st="1" end="1"/>
                                            </p:txEl>
                                          </p:spTgt>
                                        </p:tgtEl>
                                      </p:cBhvr>
                                      <p:to x="100000" y="100000"/>
                                    </p:animScale>
                                    <p:animScale>
                                      <p:cBhvr>
                                        <p:cTn id="63" dur="26">
                                          <p:stCondLst>
                                            <p:cond delay="1312"/>
                                          </p:stCondLst>
                                        </p:cTn>
                                        <p:tgtEl>
                                          <p:spTgt spid="5">
                                            <p:txEl>
                                              <p:pRg st="1" end="1"/>
                                            </p:txEl>
                                          </p:spTgt>
                                        </p:tgtEl>
                                      </p:cBhvr>
                                      <p:to x="100000" y="80000"/>
                                    </p:animScale>
                                    <p:animScale>
                                      <p:cBhvr>
                                        <p:cTn id="64" dur="166" decel="50000">
                                          <p:stCondLst>
                                            <p:cond delay="1338"/>
                                          </p:stCondLst>
                                        </p:cTn>
                                        <p:tgtEl>
                                          <p:spTgt spid="5">
                                            <p:txEl>
                                              <p:pRg st="1" end="1"/>
                                            </p:txEl>
                                          </p:spTgt>
                                        </p:tgtEl>
                                      </p:cBhvr>
                                      <p:to x="100000" y="100000"/>
                                    </p:animScale>
                                    <p:animScale>
                                      <p:cBhvr>
                                        <p:cTn id="65" dur="26">
                                          <p:stCondLst>
                                            <p:cond delay="1642"/>
                                          </p:stCondLst>
                                        </p:cTn>
                                        <p:tgtEl>
                                          <p:spTgt spid="5">
                                            <p:txEl>
                                              <p:pRg st="1" end="1"/>
                                            </p:txEl>
                                          </p:spTgt>
                                        </p:tgtEl>
                                      </p:cBhvr>
                                      <p:to x="100000" y="90000"/>
                                    </p:animScale>
                                    <p:animScale>
                                      <p:cBhvr>
                                        <p:cTn id="66" dur="166" decel="50000">
                                          <p:stCondLst>
                                            <p:cond delay="1668"/>
                                          </p:stCondLst>
                                        </p:cTn>
                                        <p:tgtEl>
                                          <p:spTgt spid="5">
                                            <p:txEl>
                                              <p:pRg st="1" end="1"/>
                                            </p:txEl>
                                          </p:spTgt>
                                        </p:tgtEl>
                                      </p:cBhvr>
                                      <p:to x="100000" y="100000"/>
                                    </p:animScale>
                                    <p:animScale>
                                      <p:cBhvr>
                                        <p:cTn id="67" dur="26">
                                          <p:stCondLst>
                                            <p:cond delay="1808"/>
                                          </p:stCondLst>
                                        </p:cTn>
                                        <p:tgtEl>
                                          <p:spTgt spid="5">
                                            <p:txEl>
                                              <p:pRg st="1" end="1"/>
                                            </p:txEl>
                                          </p:spTgt>
                                        </p:tgtEl>
                                      </p:cBhvr>
                                      <p:to x="100000" y="95000"/>
                                    </p:animScale>
                                    <p:animScale>
                                      <p:cBhvr>
                                        <p:cTn id="68" dur="166" decel="50000">
                                          <p:stCondLst>
                                            <p:cond delay="1834"/>
                                          </p:stCondLst>
                                        </p:cTn>
                                        <p:tgtEl>
                                          <p:spTgt spid="5">
                                            <p:txEl>
                                              <p:pRg st="1" end="1"/>
                                            </p:txEl>
                                          </p:spTgt>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5">
                                            <p:txEl>
                                              <p:pRg st="2" end="2"/>
                                            </p:txEl>
                                          </p:spTgt>
                                        </p:tgtEl>
                                        <p:attrNameLst>
                                          <p:attrName>style.visibility</p:attrName>
                                        </p:attrNameLst>
                                      </p:cBhvr>
                                      <p:to>
                                        <p:strVal val="visible"/>
                                      </p:to>
                                    </p:set>
                                    <p:animEffect transition="in" filter="wipe(down)">
                                      <p:cBhvr>
                                        <p:cTn id="73" dur="580">
                                          <p:stCondLst>
                                            <p:cond delay="0"/>
                                          </p:stCondLst>
                                        </p:cTn>
                                        <p:tgtEl>
                                          <p:spTgt spid="5">
                                            <p:txEl>
                                              <p:pRg st="2" end="2"/>
                                            </p:txEl>
                                          </p:spTgt>
                                        </p:tgtEl>
                                      </p:cBhvr>
                                    </p:animEffect>
                                    <p:anim calcmode="lin" valueType="num">
                                      <p:cBhvr>
                                        <p:cTn id="74"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5">
                                            <p:txEl>
                                              <p:pRg st="2" end="2"/>
                                            </p:txEl>
                                          </p:spTgt>
                                        </p:tgtEl>
                                      </p:cBhvr>
                                      <p:to x="100000" y="60000"/>
                                    </p:animScale>
                                    <p:animScale>
                                      <p:cBhvr>
                                        <p:cTn id="80" dur="166" decel="50000">
                                          <p:stCondLst>
                                            <p:cond delay="676"/>
                                          </p:stCondLst>
                                        </p:cTn>
                                        <p:tgtEl>
                                          <p:spTgt spid="5">
                                            <p:txEl>
                                              <p:pRg st="2" end="2"/>
                                            </p:txEl>
                                          </p:spTgt>
                                        </p:tgtEl>
                                      </p:cBhvr>
                                      <p:to x="100000" y="100000"/>
                                    </p:animScale>
                                    <p:animScale>
                                      <p:cBhvr>
                                        <p:cTn id="81" dur="26">
                                          <p:stCondLst>
                                            <p:cond delay="1312"/>
                                          </p:stCondLst>
                                        </p:cTn>
                                        <p:tgtEl>
                                          <p:spTgt spid="5">
                                            <p:txEl>
                                              <p:pRg st="2" end="2"/>
                                            </p:txEl>
                                          </p:spTgt>
                                        </p:tgtEl>
                                      </p:cBhvr>
                                      <p:to x="100000" y="80000"/>
                                    </p:animScale>
                                    <p:animScale>
                                      <p:cBhvr>
                                        <p:cTn id="82" dur="166" decel="50000">
                                          <p:stCondLst>
                                            <p:cond delay="1338"/>
                                          </p:stCondLst>
                                        </p:cTn>
                                        <p:tgtEl>
                                          <p:spTgt spid="5">
                                            <p:txEl>
                                              <p:pRg st="2" end="2"/>
                                            </p:txEl>
                                          </p:spTgt>
                                        </p:tgtEl>
                                      </p:cBhvr>
                                      <p:to x="100000" y="100000"/>
                                    </p:animScale>
                                    <p:animScale>
                                      <p:cBhvr>
                                        <p:cTn id="83" dur="26">
                                          <p:stCondLst>
                                            <p:cond delay="1642"/>
                                          </p:stCondLst>
                                        </p:cTn>
                                        <p:tgtEl>
                                          <p:spTgt spid="5">
                                            <p:txEl>
                                              <p:pRg st="2" end="2"/>
                                            </p:txEl>
                                          </p:spTgt>
                                        </p:tgtEl>
                                      </p:cBhvr>
                                      <p:to x="100000" y="90000"/>
                                    </p:animScale>
                                    <p:animScale>
                                      <p:cBhvr>
                                        <p:cTn id="84" dur="166" decel="50000">
                                          <p:stCondLst>
                                            <p:cond delay="1668"/>
                                          </p:stCondLst>
                                        </p:cTn>
                                        <p:tgtEl>
                                          <p:spTgt spid="5">
                                            <p:txEl>
                                              <p:pRg st="2" end="2"/>
                                            </p:txEl>
                                          </p:spTgt>
                                        </p:tgtEl>
                                      </p:cBhvr>
                                      <p:to x="100000" y="100000"/>
                                    </p:animScale>
                                    <p:animScale>
                                      <p:cBhvr>
                                        <p:cTn id="85" dur="26">
                                          <p:stCondLst>
                                            <p:cond delay="1808"/>
                                          </p:stCondLst>
                                        </p:cTn>
                                        <p:tgtEl>
                                          <p:spTgt spid="5">
                                            <p:txEl>
                                              <p:pRg st="2" end="2"/>
                                            </p:txEl>
                                          </p:spTgt>
                                        </p:tgtEl>
                                      </p:cBhvr>
                                      <p:to x="100000" y="95000"/>
                                    </p:animScale>
                                    <p:animScale>
                                      <p:cBhvr>
                                        <p:cTn id="86" dur="166" decel="50000">
                                          <p:stCondLst>
                                            <p:cond delay="1834"/>
                                          </p:stCondLst>
                                        </p:cTn>
                                        <p:tgtEl>
                                          <p:spTgt spid="5">
                                            <p:txEl>
                                              <p:pRg st="2" end="2"/>
                                            </p:txEl>
                                          </p:spTgt>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grpId="0" nodeType="clickEffect">
                                  <p:stCondLst>
                                    <p:cond delay="0"/>
                                  </p:stCondLst>
                                  <p:childTnLst>
                                    <p:set>
                                      <p:cBhvr>
                                        <p:cTn id="90" dur="1" fill="hold">
                                          <p:stCondLst>
                                            <p:cond delay="0"/>
                                          </p:stCondLst>
                                        </p:cTn>
                                        <p:tgtEl>
                                          <p:spTgt spid="5">
                                            <p:txEl>
                                              <p:pRg st="3" end="3"/>
                                            </p:txEl>
                                          </p:spTgt>
                                        </p:tgtEl>
                                        <p:attrNameLst>
                                          <p:attrName>style.visibility</p:attrName>
                                        </p:attrNameLst>
                                      </p:cBhvr>
                                      <p:to>
                                        <p:strVal val="visible"/>
                                      </p:to>
                                    </p:set>
                                    <p:animEffect transition="in" filter="wipe(down)">
                                      <p:cBhvr>
                                        <p:cTn id="91" dur="580">
                                          <p:stCondLst>
                                            <p:cond delay="0"/>
                                          </p:stCondLst>
                                        </p:cTn>
                                        <p:tgtEl>
                                          <p:spTgt spid="5">
                                            <p:txEl>
                                              <p:pRg st="3" end="3"/>
                                            </p:txEl>
                                          </p:spTgt>
                                        </p:tgtEl>
                                      </p:cBhvr>
                                    </p:animEffect>
                                    <p:anim calcmode="lin" valueType="num">
                                      <p:cBhvr>
                                        <p:cTn id="92"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97" dur="26">
                                          <p:stCondLst>
                                            <p:cond delay="650"/>
                                          </p:stCondLst>
                                        </p:cTn>
                                        <p:tgtEl>
                                          <p:spTgt spid="5">
                                            <p:txEl>
                                              <p:pRg st="3" end="3"/>
                                            </p:txEl>
                                          </p:spTgt>
                                        </p:tgtEl>
                                      </p:cBhvr>
                                      <p:to x="100000" y="60000"/>
                                    </p:animScale>
                                    <p:animScale>
                                      <p:cBhvr>
                                        <p:cTn id="98" dur="166" decel="50000">
                                          <p:stCondLst>
                                            <p:cond delay="676"/>
                                          </p:stCondLst>
                                        </p:cTn>
                                        <p:tgtEl>
                                          <p:spTgt spid="5">
                                            <p:txEl>
                                              <p:pRg st="3" end="3"/>
                                            </p:txEl>
                                          </p:spTgt>
                                        </p:tgtEl>
                                      </p:cBhvr>
                                      <p:to x="100000" y="100000"/>
                                    </p:animScale>
                                    <p:animScale>
                                      <p:cBhvr>
                                        <p:cTn id="99" dur="26">
                                          <p:stCondLst>
                                            <p:cond delay="1312"/>
                                          </p:stCondLst>
                                        </p:cTn>
                                        <p:tgtEl>
                                          <p:spTgt spid="5">
                                            <p:txEl>
                                              <p:pRg st="3" end="3"/>
                                            </p:txEl>
                                          </p:spTgt>
                                        </p:tgtEl>
                                      </p:cBhvr>
                                      <p:to x="100000" y="80000"/>
                                    </p:animScale>
                                    <p:animScale>
                                      <p:cBhvr>
                                        <p:cTn id="100" dur="166" decel="50000">
                                          <p:stCondLst>
                                            <p:cond delay="1338"/>
                                          </p:stCondLst>
                                        </p:cTn>
                                        <p:tgtEl>
                                          <p:spTgt spid="5">
                                            <p:txEl>
                                              <p:pRg st="3" end="3"/>
                                            </p:txEl>
                                          </p:spTgt>
                                        </p:tgtEl>
                                      </p:cBhvr>
                                      <p:to x="100000" y="100000"/>
                                    </p:animScale>
                                    <p:animScale>
                                      <p:cBhvr>
                                        <p:cTn id="101" dur="26">
                                          <p:stCondLst>
                                            <p:cond delay="1642"/>
                                          </p:stCondLst>
                                        </p:cTn>
                                        <p:tgtEl>
                                          <p:spTgt spid="5">
                                            <p:txEl>
                                              <p:pRg st="3" end="3"/>
                                            </p:txEl>
                                          </p:spTgt>
                                        </p:tgtEl>
                                      </p:cBhvr>
                                      <p:to x="100000" y="90000"/>
                                    </p:animScale>
                                    <p:animScale>
                                      <p:cBhvr>
                                        <p:cTn id="102" dur="166" decel="50000">
                                          <p:stCondLst>
                                            <p:cond delay="1668"/>
                                          </p:stCondLst>
                                        </p:cTn>
                                        <p:tgtEl>
                                          <p:spTgt spid="5">
                                            <p:txEl>
                                              <p:pRg st="3" end="3"/>
                                            </p:txEl>
                                          </p:spTgt>
                                        </p:tgtEl>
                                      </p:cBhvr>
                                      <p:to x="100000" y="100000"/>
                                    </p:animScale>
                                    <p:animScale>
                                      <p:cBhvr>
                                        <p:cTn id="103" dur="26">
                                          <p:stCondLst>
                                            <p:cond delay="1808"/>
                                          </p:stCondLst>
                                        </p:cTn>
                                        <p:tgtEl>
                                          <p:spTgt spid="5">
                                            <p:txEl>
                                              <p:pRg st="3" end="3"/>
                                            </p:txEl>
                                          </p:spTgt>
                                        </p:tgtEl>
                                      </p:cBhvr>
                                      <p:to x="100000" y="95000"/>
                                    </p:animScale>
                                    <p:animScale>
                                      <p:cBhvr>
                                        <p:cTn id="104" dur="166" decel="50000">
                                          <p:stCondLst>
                                            <p:cond delay="1834"/>
                                          </p:stCondLst>
                                        </p:cTn>
                                        <p:tgtEl>
                                          <p:spTgt spid="5">
                                            <p:txEl>
                                              <p:pRg st="3" end="3"/>
                                            </p:txEl>
                                          </p:spTgt>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26" presetClass="entr" presetSubtype="0" fill="hold" grpId="0" nodeType="clickEffect">
                                  <p:stCondLst>
                                    <p:cond delay="0"/>
                                  </p:stCondLst>
                                  <p:childTnLst>
                                    <p:set>
                                      <p:cBhvr>
                                        <p:cTn id="108" dur="1" fill="hold">
                                          <p:stCondLst>
                                            <p:cond delay="0"/>
                                          </p:stCondLst>
                                        </p:cTn>
                                        <p:tgtEl>
                                          <p:spTgt spid="5">
                                            <p:txEl>
                                              <p:pRg st="4" end="4"/>
                                            </p:txEl>
                                          </p:spTgt>
                                        </p:tgtEl>
                                        <p:attrNameLst>
                                          <p:attrName>style.visibility</p:attrName>
                                        </p:attrNameLst>
                                      </p:cBhvr>
                                      <p:to>
                                        <p:strVal val="visible"/>
                                      </p:to>
                                    </p:set>
                                    <p:animEffect transition="in" filter="wipe(down)">
                                      <p:cBhvr>
                                        <p:cTn id="109" dur="580">
                                          <p:stCondLst>
                                            <p:cond delay="0"/>
                                          </p:stCondLst>
                                        </p:cTn>
                                        <p:tgtEl>
                                          <p:spTgt spid="5">
                                            <p:txEl>
                                              <p:pRg st="4" end="4"/>
                                            </p:txEl>
                                          </p:spTgt>
                                        </p:tgtEl>
                                      </p:cBhvr>
                                    </p:animEffect>
                                    <p:anim calcmode="lin" valueType="num">
                                      <p:cBhvr>
                                        <p:cTn id="110"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115" dur="26">
                                          <p:stCondLst>
                                            <p:cond delay="650"/>
                                          </p:stCondLst>
                                        </p:cTn>
                                        <p:tgtEl>
                                          <p:spTgt spid="5">
                                            <p:txEl>
                                              <p:pRg st="4" end="4"/>
                                            </p:txEl>
                                          </p:spTgt>
                                        </p:tgtEl>
                                      </p:cBhvr>
                                      <p:to x="100000" y="60000"/>
                                    </p:animScale>
                                    <p:animScale>
                                      <p:cBhvr>
                                        <p:cTn id="116" dur="166" decel="50000">
                                          <p:stCondLst>
                                            <p:cond delay="676"/>
                                          </p:stCondLst>
                                        </p:cTn>
                                        <p:tgtEl>
                                          <p:spTgt spid="5">
                                            <p:txEl>
                                              <p:pRg st="4" end="4"/>
                                            </p:txEl>
                                          </p:spTgt>
                                        </p:tgtEl>
                                      </p:cBhvr>
                                      <p:to x="100000" y="100000"/>
                                    </p:animScale>
                                    <p:animScale>
                                      <p:cBhvr>
                                        <p:cTn id="117" dur="26">
                                          <p:stCondLst>
                                            <p:cond delay="1312"/>
                                          </p:stCondLst>
                                        </p:cTn>
                                        <p:tgtEl>
                                          <p:spTgt spid="5">
                                            <p:txEl>
                                              <p:pRg st="4" end="4"/>
                                            </p:txEl>
                                          </p:spTgt>
                                        </p:tgtEl>
                                      </p:cBhvr>
                                      <p:to x="100000" y="80000"/>
                                    </p:animScale>
                                    <p:animScale>
                                      <p:cBhvr>
                                        <p:cTn id="118" dur="166" decel="50000">
                                          <p:stCondLst>
                                            <p:cond delay="1338"/>
                                          </p:stCondLst>
                                        </p:cTn>
                                        <p:tgtEl>
                                          <p:spTgt spid="5">
                                            <p:txEl>
                                              <p:pRg st="4" end="4"/>
                                            </p:txEl>
                                          </p:spTgt>
                                        </p:tgtEl>
                                      </p:cBhvr>
                                      <p:to x="100000" y="100000"/>
                                    </p:animScale>
                                    <p:animScale>
                                      <p:cBhvr>
                                        <p:cTn id="119" dur="26">
                                          <p:stCondLst>
                                            <p:cond delay="1642"/>
                                          </p:stCondLst>
                                        </p:cTn>
                                        <p:tgtEl>
                                          <p:spTgt spid="5">
                                            <p:txEl>
                                              <p:pRg st="4" end="4"/>
                                            </p:txEl>
                                          </p:spTgt>
                                        </p:tgtEl>
                                      </p:cBhvr>
                                      <p:to x="100000" y="90000"/>
                                    </p:animScale>
                                    <p:animScale>
                                      <p:cBhvr>
                                        <p:cTn id="120" dur="166" decel="50000">
                                          <p:stCondLst>
                                            <p:cond delay="1668"/>
                                          </p:stCondLst>
                                        </p:cTn>
                                        <p:tgtEl>
                                          <p:spTgt spid="5">
                                            <p:txEl>
                                              <p:pRg st="4" end="4"/>
                                            </p:txEl>
                                          </p:spTgt>
                                        </p:tgtEl>
                                      </p:cBhvr>
                                      <p:to x="100000" y="100000"/>
                                    </p:animScale>
                                    <p:animScale>
                                      <p:cBhvr>
                                        <p:cTn id="121" dur="26">
                                          <p:stCondLst>
                                            <p:cond delay="1808"/>
                                          </p:stCondLst>
                                        </p:cTn>
                                        <p:tgtEl>
                                          <p:spTgt spid="5">
                                            <p:txEl>
                                              <p:pRg st="4" end="4"/>
                                            </p:txEl>
                                          </p:spTgt>
                                        </p:tgtEl>
                                      </p:cBhvr>
                                      <p:to x="100000" y="95000"/>
                                    </p:animScale>
                                    <p:animScale>
                                      <p:cBhvr>
                                        <p:cTn id="122" dur="166" decel="50000">
                                          <p:stCondLst>
                                            <p:cond delay="1834"/>
                                          </p:stCondLst>
                                        </p:cTn>
                                        <p:tgtEl>
                                          <p:spTgt spid="5">
                                            <p:txEl>
                                              <p:pRg st="4" end="4"/>
                                            </p:txEl>
                                          </p:spTgt>
                                        </p:tgtEl>
                                      </p:cBhvr>
                                      <p:to x="100000" y="100000"/>
                                    </p:animScale>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5">
                                            <p:txEl>
                                              <p:pRg st="5" end="5"/>
                                            </p:txEl>
                                          </p:spTgt>
                                        </p:tgtEl>
                                        <p:attrNameLst>
                                          <p:attrName>style.visibility</p:attrName>
                                        </p:attrNameLst>
                                      </p:cBhvr>
                                      <p:to>
                                        <p:strVal val="visible"/>
                                      </p:to>
                                    </p:set>
                                    <p:animEffect transition="in" filter="wipe(down)">
                                      <p:cBhvr>
                                        <p:cTn id="127" dur="580">
                                          <p:stCondLst>
                                            <p:cond delay="0"/>
                                          </p:stCondLst>
                                        </p:cTn>
                                        <p:tgtEl>
                                          <p:spTgt spid="5">
                                            <p:txEl>
                                              <p:pRg st="5" end="5"/>
                                            </p:txEl>
                                          </p:spTgt>
                                        </p:tgtEl>
                                      </p:cBhvr>
                                    </p:animEffect>
                                    <p:anim calcmode="lin" valueType="num">
                                      <p:cBhvr>
                                        <p:cTn id="128" dur="1822" tmFilter="0,0; 0.14,0.36; 0.43,0.73; 0.71,0.91; 1.0,1.0">
                                          <p:stCondLst>
                                            <p:cond delay="0"/>
                                          </p:stCondLst>
                                        </p:cTn>
                                        <p:tgtEl>
                                          <p:spTgt spid="5">
                                            <p:txEl>
                                              <p:pRg st="5" end="5"/>
                                            </p:txEl>
                                          </p:spTgt>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5">
                                            <p:txEl>
                                              <p:pRg st="5" end="5"/>
                                            </p:txEl>
                                          </p:spTgt>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5">
                                            <p:txEl>
                                              <p:pRg st="5" end="5"/>
                                            </p:txEl>
                                          </p:spTgt>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5">
                                            <p:txEl>
                                              <p:pRg st="5" end="5"/>
                                            </p:txEl>
                                          </p:spTgt>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5">
                                            <p:txEl>
                                              <p:pRg st="5" end="5"/>
                                            </p:txEl>
                                          </p:spTgt>
                                        </p:tgtEl>
                                        <p:attrNameLst>
                                          <p:attrName>ppt_y</p:attrName>
                                        </p:attrNameLst>
                                      </p:cBhvr>
                                      <p:tavLst>
                                        <p:tav tm="0" fmla="#ppt_y-sin(pi*$)/81">
                                          <p:val>
                                            <p:fltVal val="0"/>
                                          </p:val>
                                        </p:tav>
                                        <p:tav tm="100000">
                                          <p:val>
                                            <p:fltVal val="1"/>
                                          </p:val>
                                        </p:tav>
                                      </p:tavLst>
                                    </p:anim>
                                    <p:animScale>
                                      <p:cBhvr>
                                        <p:cTn id="133" dur="26">
                                          <p:stCondLst>
                                            <p:cond delay="650"/>
                                          </p:stCondLst>
                                        </p:cTn>
                                        <p:tgtEl>
                                          <p:spTgt spid="5">
                                            <p:txEl>
                                              <p:pRg st="5" end="5"/>
                                            </p:txEl>
                                          </p:spTgt>
                                        </p:tgtEl>
                                      </p:cBhvr>
                                      <p:to x="100000" y="60000"/>
                                    </p:animScale>
                                    <p:animScale>
                                      <p:cBhvr>
                                        <p:cTn id="134" dur="166" decel="50000">
                                          <p:stCondLst>
                                            <p:cond delay="676"/>
                                          </p:stCondLst>
                                        </p:cTn>
                                        <p:tgtEl>
                                          <p:spTgt spid="5">
                                            <p:txEl>
                                              <p:pRg st="5" end="5"/>
                                            </p:txEl>
                                          </p:spTgt>
                                        </p:tgtEl>
                                      </p:cBhvr>
                                      <p:to x="100000" y="100000"/>
                                    </p:animScale>
                                    <p:animScale>
                                      <p:cBhvr>
                                        <p:cTn id="135" dur="26">
                                          <p:stCondLst>
                                            <p:cond delay="1312"/>
                                          </p:stCondLst>
                                        </p:cTn>
                                        <p:tgtEl>
                                          <p:spTgt spid="5">
                                            <p:txEl>
                                              <p:pRg st="5" end="5"/>
                                            </p:txEl>
                                          </p:spTgt>
                                        </p:tgtEl>
                                      </p:cBhvr>
                                      <p:to x="100000" y="80000"/>
                                    </p:animScale>
                                    <p:animScale>
                                      <p:cBhvr>
                                        <p:cTn id="136" dur="166" decel="50000">
                                          <p:stCondLst>
                                            <p:cond delay="1338"/>
                                          </p:stCondLst>
                                        </p:cTn>
                                        <p:tgtEl>
                                          <p:spTgt spid="5">
                                            <p:txEl>
                                              <p:pRg st="5" end="5"/>
                                            </p:txEl>
                                          </p:spTgt>
                                        </p:tgtEl>
                                      </p:cBhvr>
                                      <p:to x="100000" y="100000"/>
                                    </p:animScale>
                                    <p:animScale>
                                      <p:cBhvr>
                                        <p:cTn id="137" dur="26">
                                          <p:stCondLst>
                                            <p:cond delay="1642"/>
                                          </p:stCondLst>
                                        </p:cTn>
                                        <p:tgtEl>
                                          <p:spTgt spid="5">
                                            <p:txEl>
                                              <p:pRg st="5" end="5"/>
                                            </p:txEl>
                                          </p:spTgt>
                                        </p:tgtEl>
                                      </p:cBhvr>
                                      <p:to x="100000" y="90000"/>
                                    </p:animScale>
                                    <p:animScale>
                                      <p:cBhvr>
                                        <p:cTn id="138" dur="166" decel="50000">
                                          <p:stCondLst>
                                            <p:cond delay="1668"/>
                                          </p:stCondLst>
                                        </p:cTn>
                                        <p:tgtEl>
                                          <p:spTgt spid="5">
                                            <p:txEl>
                                              <p:pRg st="5" end="5"/>
                                            </p:txEl>
                                          </p:spTgt>
                                        </p:tgtEl>
                                      </p:cBhvr>
                                      <p:to x="100000" y="100000"/>
                                    </p:animScale>
                                    <p:animScale>
                                      <p:cBhvr>
                                        <p:cTn id="139" dur="26">
                                          <p:stCondLst>
                                            <p:cond delay="1808"/>
                                          </p:stCondLst>
                                        </p:cTn>
                                        <p:tgtEl>
                                          <p:spTgt spid="5">
                                            <p:txEl>
                                              <p:pRg st="5" end="5"/>
                                            </p:txEl>
                                          </p:spTgt>
                                        </p:tgtEl>
                                      </p:cBhvr>
                                      <p:to x="100000" y="95000"/>
                                    </p:animScale>
                                    <p:animScale>
                                      <p:cBhvr>
                                        <p:cTn id="140" dur="166" decel="50000">
                                          <p:stCondLst>
                                            <p:cond delay="1834"/>
                                          </p:stCondLst>
                                        </p:cTn>
                                        <p:tgtEl>
                                          <p:spTgt spid="5">
                                            <p:txEl>
                                              <p:pRg st="5" end="5"/>
                                            </p:txEl>
                                          </p:spTgt>
                                        </p:tgtEl>
                                      </p:cBhvr>
                                      <p:to x="100000" y="100000"/>
                                    </p:animScale>
                                  </p:childTnLst>
                                </p:cTn>
                              </p:par>
                            </p:childTnLst>
                          </p:cTn>
                        </p:par>
                      </p:childTnLst>
                    </p:cTn>
                  </p:par>
                  <p:par>
                    <p:cTn id="141" fill="hold">
                      <p:stCondLst>
                        <p:cond delay="indefinite"/>
                      </p:stCondLst>
                      <p:childTnLst>
                        <p:par>
                          <p:cTn id="142" fill="hold">
                            <p:stCondLst>
                              <p:cond delay="0"/>
                            </p:stCondLst>
                            <p:childTnLst>
                              <p:par>
                                <p:cTn id="143" presetID="26" presetClass="entr" presetSubtype="0" fill="hold" grpId="0" nodeType="clickEffect">
                                  <p:stCondLst>
                                    <p:cond delay="0"/>
                                  </p:stCondLst>
                                  <p:childTnLst>
                                    <p:set>
                                      <p:cBhvr>
                                        <p:cTn id="144" dur="1" fill="hold">
                                          <p:stCondLst>
                                            <p:cond delay="0"/>
                                          </p:stCondLst>
                                        </p:cTn>
                                        <p:tgtEl>
                                          <p:spTgt spid="5">
                                            <p:txEl>
                                              <p:pRg st="6" end="6"/>
                                            </p:txEl>
                                          </p:spTgt>
                                        </p:tgtEl>
                                        <p:attrNameLst>
                                          <p:attrName>style.visibility</p:attrName>
                                        </p:attrNameLst>
                                      </p:cBhvr>
                                      <p:to>
                                        <p:strVal val="visible"/>
                                      </p:to>
                                    </p:set>
                                    <p:animEffect transition="in" filter="wipe(down)">
                                      <p:cBhvr>
                                        <p:cTn id="145" dur="580">
                                          <p:stCondLst>
                                            <p:cond delay="0"/>
                                          </p:stCondLst>
                                        </p:cTn>
                                        <p:tgtEl>
                                          <p:spTgt spid="5">
                                            <p:txEl>
                                              <p:pRg st="6" end="6"/>
                                            </p:txEl>
                                          </p:spTgt>
                                        </p:tgtEl>
                                      </p:cBhvr>
                                    </p:animEffect>
                                    <p:anim calcmode="lin" valueType="num">
                                      <p:cBhvr>
                                        <p:cTn id="146" dur="1822" tmFilter="0,0; 0.14,0.36; 0.43,0.73; 0.71,0.91; 1.0,1.0">
                                          <p:stCondLst>
                                            <p:cond delay="0"/>
                                          </p:stCondLst>
                                        </p:cTn>
                                        <p:tgtEl>
                                          <p:spTgt spid="5">
                                            <p:txEl>
                                              <p:pRg st="6" end="6"/>
                                            </p:txEl>
                                          </p:spTgt>
                                        </p:tgtEl>
                                        <p:attrNameLst>
                                          <p:attrName>ppt_x</p:attrName>
                                        </p:attrNameLst>
                                      </p:cBhvr>
                                      <p:tavLst>
                                        <p:tav tm="0">
                                          <p:val>
                                            <p:strVal val="#ppt_x-0.25"/>
                                          </p:val>
                                        </p:tav>
                                        <p:tav tm="100000">
                                          <p:val>
                                            <p:strVal val="#ppt_x"/>
                                          </p:val>
                                        </p:tav>
                                      </p:tavLst>
                                    </p:anim>
                                    <p:anim calcmode="lin" valueType="num">
                                      <p:cBhvr>
                                        <p:cTn id="147" dur="664" tmFilter="0.0,0.0; 0.25,0.07; 0.50,0.2; 0.75,0.467; 1.0,1.0">
                                          <p:stCondLst>
                                            <p:cond delay="0"/>
                                          </p:stCondLst>
                                        </p:cTn>
                                        <p:tgtEl>
                                          <p:spTgt spid="5">
                                            <p:txEl>
                                              <p:pRg st="6" end="6"/>
                                            </p:txEl>
                                          </p:spTgt>
                                        </p:tgtEl>
                                        <p:attrNameLst>
                                          <p:attrName>ppt_y</p:attrName>
                                        </p:attrNameLst>
                                      </p:cBhvr>
                                      <p:tavLst>
                                        <p:tav tm="0" fmla="#ppt_y-sin(pi*$)/3">
                                          <p:val>
                                            <p:fltVal val="0.5"/>
                                          </p:val>
                                        </p:tav>
                                        <p:tav tm="100000">
                                          <p:val>
                                            <p:fltVal val="1"/>
                                          </p:val>
                                        </p:tav>
                                      </p:tavLst>
                                    </p:anim>
                                    <p:anim calcmode="lin" valueType="num">
                                      <p:cBhvr>
                                        <p:cTn id="148" dur="664" tmFilter="0, 0; 0.125,0.2665; 0.25,0.4; 0.375,0.465; 0.5,0.5;  0.625,0.535; 0.75,0.6; 0.875,0.7335; 1,1">
                                          <p:stCondLst>
                                            <p:cond delay="664"/>
                                          </p:stCondLst>
                                        </p:cTn>
                                        <p:tgtEl>
                                          <p:spTgt spid="5">
                                            <p:txEl>
                                              <p:pRg st="6" end="6"/>
                                            </p:txEl>
                                          </p:spTgt>
                                        </p:tgtEl>
                                        <p:attrNameLst>
                                          <p:attrName>ppt_y</p:attrName>
                                        </p:attrNameLst>
                                      </p:cBhvr>
                                      <p:tavLst>
                                        <p:tav tm="0" fmla="#ppt_y-sin(pi*$)/9">
                                          <p:val>
                                            <p:fltVal val="0"/>
                                          </p:val>
                                        </p:tav>
                                        <p:tav tm="100000">
                                          <p:val>
                                            <p:fltVal val="1"/>
                                          </p:val>
                                        </p:tav>
                                      </p:tavLst>
                                    </p:anim>
                                    <p:anim calcmode="lin" valueType="num">
                                      <p:cBhvr>
                                        <p:cTn id="149" dur="332" tmFilter="0, 0; 0.125,0.2665; 0.25,0.4; 0.375,0.465; 0.5,0.5;  0.625,0.535; 0.75,0.6; 0.875,0.7335; 1,1">
                                          <p:stCondLst>
                                            <p:cond delay="1324"/>
                                          </p:stCondLst>
                                        </p:cTn>
                                        <p:tgtEl>
                                          <p:spTgt spid="5">
                                            <p:txEl>
                                              <p:pRg st="6" end="6"/>
                                            </p:txEl>
                                          </p:spTgt>
                                        </p:tgtEl>
                                        <p:attrNameLst>
                                          <p:attrName>ppt_y</p:attrName>
                                        </p:attrNameLst>
                                      </p:cBhvr>
                                      <p:tavLst>
                                        <p:tav tm="0" fmla="#ppt_y-sin(pi*$)/27">
                                          <p:val>
                                            <p:fltVal val="0"/>
                                          </p:val>
                                        </p:tav>
                                        <p:tav tm="100000">
                                          <p:val>
                                            <p:fltVal val="1"/>
                                          </p:val>
                                        </p:tav>
                                      </p:tavLst>
                                    </p:anim>
                                    <p:anim calcmode="lin" valueType="num">
                                      <p:cBhvr>
                                        <p:cTn id="150" dur="164" tmFilter="0, 0; 0.125,0.2665; 0.25,0.4; 0.375,0.465; 0.5,0.5;  0.625,0.535; 0.75,0.6; 0.875,0.7335; 1,1">
                                          <p:stCondLst>
                                            <p:cond delay="1656"/>
                                          </p:stCondLst>
                                        </p:cTn>
                                        <p:tgtEl>
                                          <p:spTgt spid="5">
                                            <p:txEl>
                                              <p:pRg st="6" end="6"/>
                                            </p:txEl>
                                          </p:spTgt>
                                        </p:tgtEl>
                                        <p:attrNameLst>
                                          <p:attrName>ppt_y</p:attrName>
                                        </p:attrNameLst>
                                      </p:cBhvr>
                                      <p:tavLst>
                                        <p:tav tm="0" fmla="#ppt_y-sin(pi*$)/81">
                                          <p:val>
                                            <p:fltVal val="0"/>
                                          </p:val>
                                        </p:tav>
                                        <p:tav tm="100000">
                                          <p:val>
                                            <p:fltVal val="1"/>
                                          </p:val>
                                        </p:tav>
                                      </p:tavLst>
                                    </p:anim>
                                    <p:animScale>
                                      <p:cBhvr>
                                        <p:cTn id="151" dur="26">
                                          <p:stCondLst>
                                            <p:cond delay="650"/>
                                          </p:stCondLst>
                                        </p:cTn>
                                        <p:tgtEl>
                                          <p:spTgt spid="5">
                                            <p:txEl>
                                              <p:pRg st="6" end="6"/>
                                            </p:txEl>
                                          </p:spTgt>
                                        </p:tgtEl>
                                      </p:cBhvr>
                                      <p:to x="100000" y="60000"/>
                                    </p:animScale>
                                    <p:animScale>
                                      <p:cBhvr>
                                        <p:cTn id="152" dur="166" decel="50000">
                                          <p:stCondLst>
                                            <p:cond delay="676"/>
                                          </p:stCondLst>
                                        </p:cTn>
                                        <p:tgtEl>
                                          <p:spTgt spid="5">
                                            <p:txEl>
                                              <p:pRg st="6" end="6"/>
                                            </p:txEl>
                                          </p:spTgt>
                                        </p:tgtEl>
                                      </p:cBhvr>
                                      <p:to x="100000" y="100000"/>
                                    </p:animScale>
                                    <p:animScale>
                                      <p:cBhvr>
                                        <p:cTn id="153" dur="26">
                                          <p:stCondLst>
                                            <p:cond delay="1312"/>
                                          </p:stCondLst>
                                        </p:cTn>
                                        <p:tgtEl>
                                          <p:spTgt spid="5">
                                            <p:txEl>
                                              <p:pRg st="6" end="6"/>
                                            </p:txEl>
                                          </p:spTgt>
                                        </p:tgtEl>
                                      </p:cBhvr>
                                      <p:to x="100000" y="80000"/>
                                    </p:animScale>
                                    <p:animScale>
                                      <p:cBhvr>
                                        <p:cTn id="154" dur="166" decel="50000">
                                          <p:stCondLst>
                                            <p:cond delay="1338"/>
                                          </p:stCondLst>
                                        </p:cTn>
                                        <p:tgtEl>
                                          <p:spTgt spid="5">
                                            <p:txEl>
                                              <p:pRg st="6" end="6"/>
                                            </p:txEl>
                                          </p:spTgt>
                                        </p:tgtEl>
                                      </p:cBhvr>
                                      <p:to x="100000" y="100000"/>
                                    </p:animScale>
                                    <p:animScale>
                                      <p:cBhvr>
                                        <p:cTn id="155" dur="26">
                                          <p:stCondLst>
                                            <p:cond delay="1642"/>
                                          </p:stCondLst>
                                        </p:cTn>
                                        <p:tgtEl>
                                          <p:spTgt spid="5">
                                            <p:txEl>
                                              <p:pRg st="6" end="6"/>
                                            </p:txEl>
                                          </p:spTgt>
                                        </p:tgtEl>
                                      </p:cBhvr>
                                      <p:to x="100000" y="90000"/>
                                    </p:animScale>
                                    <p:animScale>
                                      <p:cBhvr>
                                        <p:cTn id="156" dur="166" decel="50000">
                                          <p:stCondLst>
                                            <p:cond delay="1668"/>
                                          </p:stCondLst>
                                        </p:cTn>
                                        <p:tgtEl>
                                          <p:spTgt spid="5">
                                            <p:txEl>
                                              <p:pRg st="6" end="6"/>
                                            </p:txEl>
                                          </p:spTgt>
                                        </p:tgtEl>
                                      </p:cBhvr>
                                      <p:to x="100000" y="100000"/>
                                    </p:animScale>
                                    <p:animScale>
                                      <p:cBhvr>
                                        <p:cTn id="157" dur="26">
                                          <p:stCondLst>
                                            <p:cond delay="1808"/>
                                          </p:stCondLst>
                                        </p:cTn>
                                        <p:tgtEl>
                                          <p:spTgt spid="5">
                                            <p:txEl>
                                              <p:pRg st="6" end="6"/>
                                            </p:txEl>
                                          </p:spTgt>
                                        </p:tgtEl>
                                      </p:cBhvr>
                                      <p:to x="100000" y="95000"/>
                                    </p:animScale>
                                    <p:animScale>
                                      <p:cBhvr>
                                        <p:cTn id="158" dur="166" decel="50000">
                                          <p:stCondLst>
                                            <p:cond delay="1834"/>
                                          </p:stCondLst>
                                        </p:cTn>
                                        <p:tgtEl>
                                          <p:spTgt spid="5">
                                            <p:txEl>
                                              <p:pRg st="6" end="6"/>
                                            </p:txEl>
                                          </p:spTgt>
                                        </p:tgtEl>
                                      </p:cBhvr>
                                      <p:to x="100000" y="100000"/>
                                    </p:animScale>
                                  </p:childTnLst>
                                </p:cTn>
                              </p:par>
                            </p:childTnLst>
                          </p:cTn>
                        </p:par>
                      </p:childTnLst>
                    </p:cTn>
                  </p:par>
                  <p:par>
                    <p:cTn id="159" fill="hold">
                      <p:stCondLst>
                        <p:cond delay="indefinite"/>
                      </p:stCondLst>
                      <p:childTnLst>
                        <p:par>
                          <p:cTn id="160" fill="hold">
                            <p:stCondLst>
                              <p:cond delay="0"/>
                            </p:stCondLst>
                            <p:childTnLst>
                              <p:par>
                                <p:cTn id="161" presetID="26" presetClass="entr" presetSubtype="0" fill="hold" grpId="0" nodeType="clickEffect">
                                  <p:stCondLst>
                                    <p:cond delay="0"/>
                                  </p:stCondLst>
                                  <p:childTnLst>
                                    <p:set>
                                      <p:cBhvr>
                                        <p:cTn id="162" dur="1" fill="hold">
                                          <p:stCondLst>
                                            <p:cond delay="0"/>
                                          </p:stCondLst>
                                        </p:cTn>
                                        <p:tgtEl>
                                          <p:spTgt spid="5">
                                            <p:txEl>
                                              <p:pRg st="7" end="7"/>
                                            </p:txEl>
                                          </p:spTgt>
                                        </p:tgtEl>
                                        <p:attrNameLst>
                                          <p:attrName>style.visibility</p:attrName>
                                        </p:attrNameLst>
                                      </p:cBhvr>
                                      <p:to>
                                        <p:strVal val="visible"/>
                                      </p:to>
                                    </p:set>
                                    <p:animEffect transition="in" filter="wipe(down)">
                                      <p:cBhvr>
                                        <p:cTn id="163" dur="580">
                                          <p:stCondLst>
                                            <p:cond delay="0"/>
                                          </p:stCondLst>
                                        </p:cTn>
                                        <p:tgtEl>
                                          <p:spTgt spid="5">
                                            <p:txEl>
                                              <p:pRg st="7" end="7"/>
                                            </p:txEl>
                                          </p:spTgt>
                                        </p:tgtEl>
                                      </p:cBhvr>
                                    </p:animEffect>
                                    <p:anim calcmode="lin" valueType="num">
                                      <p:cBhvr>
                                        <p:cTn id="164" dur="1822" tmFilter="0,0; 0.14,0.36; 0.43,0.73; 0.71,0.91; 1.0,1.0">
                                          <p:stCondLst>
                                            <p:cond delay="0"/>
                                          </p:stCondLst>
                                        </p:cTn>
                                        <p:tgtEl>
                                          <p:spTgt spid="5">
                                            <p:txEl>
                                              <p:pRg st="7" end="7"/>
                                            </p:txEl>
                                          </p:spTgt>
                                        </p:tgtEl>
                                        <p:attrNameLst>
                                          <p:attrName>ppt_x</p:attrName>
                                        </p:attrNameLst>
                                      </p:cBhvr>
                                      <p:tavLst>
                                        <p:tav tm="0">
                                          <p:val>
                                            <p:strVal val="#ppt_x-0.25"/>
                                          </p:val>
                                        </p:tav>
                                        <p:tav tm="100000">
                                          <p:val>
                                            <p:strVal val="#ppt_x"/>
                                          </p:val>
                                        </p:tav>
                                      </p:tavLst>
                                    </p:anim>
                                    <p:anim calcmode="lin" valueType="num">
                                      <p:cBhvr>
                                        <p:cTn id="165" dur="664" tmFilter="0.0,0.0; 0.25,0.07; 0.50,0.2; 0.75,0.467; 1.0,1.0">
                                          <p:stCondLst>
                                            <p:cond delay="0"/>
                                          </p:stCondLst>
                                        </p:cTn>
                                        <p:tgtEl>
                                          <p:spTgt spid="5">
                                            <p:txEl>
                                              <p:pRg st="7" end="7"/>
                                            </p:txEl>
                                          </p:spTgt>
                                        </p:tgtEl>
                                        <p:attrNameLst>
                                          <p:attrName>ppt_y</p:attrName>
                                        </p:attrNameLst>
                                      </p:cBhvr>
                                      <p:tavLst>
                                        <p:tav tm="0" fmla="#ppt_y-sin(pi*$)/3">
                                          <p:val>
                                            <p:fltVal val="0.5"/>
                                          </p:val>
                                        </p:tav>
                                        <p:tav tm="100000">
                                          <p:val>
                                            <p:fltVal val="1"/>
                                          </p:val>
                                        </p:tav>
                                      </p:tavLst>
                                    </p:anim>
                                    <p:anim calcmode="lin" valueType="num">
                                      <p:cBhvr>
                                        <p:cTn id="166" dur="664" tmFilter="0, 0; 0.125,0.2665; 0.25,0.4; 0.375,0.465; 0.5,0.5;  0.625,0.535; 0.75,0.6; 0.875,0.7335; 1,1">
                                          <p:stCondLst>
                                            <p:cond delay="664"/>
                                          </p:stCondLst>
                                        </p:cTn>
                                        <p:tgtEl>
                                          <p:spTgt spid="5">
                                            <p:txEl>
                                              <p:pRg st="7" end="7"/>
                                            </p:txEl>
                                          </p:spTgt>
                                        </p:tgtEl>
                                        <p:attrNameLst>
                                          <p:attrName>ppt_y</p:attrName>
                                        </p:attrNameLst>
                                      </p:cBhvr>
                                      <p:tavLst>
                                        <p:tav tm="0" fmla="#ppt_y-sin(pi*$)/9">
                                          <p:val>
                                            <p:fltVal val="0"/>
                                          </p:val>
                                        </p:tav>
                                        <p:tav tm="100000">
                                          <p:val>
                                            <p:fltVal val="1"/>
                                          </p:val>
                                        </p:tav>
                                      </p:tavLst>
                                    </p:anim>
                                    <p:anim calcmode="lin" valueType="num">
                                      <p:cBhvr>
                                        <p:cTn id="167" dur="332" tmFilter="0, 0; 0.125,0.2665; 0.25,0.4; 0.375,0.465; 0.5,0.5;  0.625,0.535; 0.75,0.6; 0.875,0.7335; 1,1">
                                          <p:stCondLst>
                                            <p:cond delay="1324"/>
                                          </p:stCondLst>
                                        </p:cTn>
                                        <p:tgtEl>
                                          <p:spTgt spid="5">
                                            <p:txEl>
                                              <p:pRg st="7" end="7"/>
                                            </p:txEl>
                                          </p:spTgt>
                                        </p:tgtEl>
                                        <p:attrNameLst>
                                          <p:attrName>ppt_y</p:attrName>
                                        </p:attrNameLst>
                                      </p:cBhvr>
                                      <p:tavLst>
                                        <p:tav tm="0" fmla="#ppt_y-sin(pi*$)/27">
                                          <p:val>
                                            <p:fltVal val="0"/>
                                          </p:val>
                                        </p:tav>
                                        <p:tav tm="100000">
                                          <p:val>
                                            <p:fltVal val="1"/>
                                          </p:val>
                                        </p:tav>
                                      </p:tavLst>
                                    </p:anim>
                                    <p:anim calcmode="lin" valueType="num">
                                      <p:cBhvr>
                                        <p:cTn id="168" dur="164" tmFilter="0, 0; 0.125,0.2665; 0.25,0.4; 0.375,0.465; 0.5,0.5;  0.625,0.535; 0.75,0.6; 0.875,0.7335; 1,1">
                                          <p:stCondLst>
                                            <p:cond delay="1656"/>
                                          </p:stCondLst>
                                        </p:cTn>
                                        <p:tgtEl>
                                          <p:spTgt spid="5">
                                            <p:txEl>
                                              <p:pRg st="7" end="7"/>
                                            </p:txEl>
                                          </p:spTgt>
                                        </p:tgtEl>
                                        <p:attrNameLst>
                                          <p:attrName>ppt_y</p:attrName>
                                        </p:attrNameLst>
                                      </p:cBhvr>
                                      <p:tavLst>
                                        <p:tav tm="0" fmla="#ppt_y-sin(pi*$)/81">
                                          <p:val>
                                            <p:fltVal val="0"/>
                                          </p:val>
                                        </p:tav>
                                        <p:tav tm="100000">
                                          <p:val>
                                            <p:fltVal val="1"/>
                                          </p:val>
                                        </p:tav>
                                      </p:tavLst>
                                    </p:anim>
                                    <p:animScale>
                                      <p:cBhvr>
                                        <p:cTn id="169" dur="26">
                                          <p:stCondLst>
                                            <p:cond delay="650"/>
                                          </p:stCondLst>
                                        </p:cTn>
                                        <p:tgtEl>
                                          <p:spTgt spid="5">
                                            <p:txEl>
                                              <p:pRg st="7" end="7"/>
                                            </p:txEl>
                                          </p:spTgt>
                                        </p:tgtEl>
                                      </p:cBhvr>
                                      <p:to x="100000" y="60000"/>
                                    </p:animScale>
                                    <p:animScale>
                                      <p:cBhvr>
                                        <p:cTn id="170" dur="166" decel="50000">
                                          <p:stCondLst>
                                            <p:cond delay="676"/>
                                          </p:stCondLst>
                                        </p:cTn>
                                        <p:tgtEl>
                                          <p:spTgt spid="5">
                                            <p:txEl>
                                              <p:pRg st="7" end="7"/>
                                            </p:txEl>
                                          </p:spTgt>
                                        </p:tgtEl>
                                      </p:cBhvr>
                                      <p:to x="100000" y="100000"/>
                                    </p:animScale>
                                    <p:animScale>
                                      <p:cBhvr>
                                        <p:cTn id="171" dur="26">
                                          <p:stCondLst>
                                            <p:cond delay="1312"/>
                                          </p:stCondLst>
                                        </p:cTn>
                                        <p:tgtEl>
                                          <p:spTgt spid="5">
                                            <p:txEl>
                                              <p:pRg st="7" end="7"/>
                                            </p:txEl>
                                          </p:spTgt>
                                        </p:tgtEl>
                                      </p:cBhvr>
                                      <p:to x="100000" y="80000"/>
                                    </p:animScale>
                                    <p:animScale>
                                      <p:cBhvr>
                                        <p:cTn id="172" dur="166" decel="50000">
                                          <p:stCondLst>
                                            <p:cond delay="1338"/>
                                          </p:stCondLst>
                                        </p:cTn>
                                        <p:tgtEl>
                                          <p:spTgt spid="5">
                                            <p:txEl>
                                              <p:pRg st="7" end="7"/>
                                            </p:txEl>
                                          </p:spTgt>
                                        </p:tgtEl>
                                      </p:cBhvr>
                                      <p:to x="100000" y="100000"/>
                                    </p:animScale>
                                    <p:animScale>
                                      <p:cBhvr>
                                        <p:cTn id="173" dur="26">
                                          <p:stCondLst>
                                            <p:cond delay="1642"/>
                                          </p:stCondLst>
                                        </p:cTn>
                                        <p:tgtEl>
                                          <p:spTgt spid="5">
                                            <p:txEl>
                                              <p:pRg st="7" end="7"/>
                                            </p:txEl>
                                          </p:spTgt>
                                        </p:tgtEl>
                                      </p:cBhvr>
                                      <p:to x="100000" y="90000"/>
                                    </p:animScale>
                                    <p:animScale>
                                      <p:cBhvr>
                                        <p:cTn id="174" dur="166" decel="50000">
                                          <p:stCondLst>
                                            <p:cond delay="1668"/>
                                          </p:stCondLst>
                                        </p:cTn>
                                        <p:tgtEl>
                                          <p:spTgt spid="5">
                                            <p:txEl>
                                              <p:pRg st="7" end="7"/>
                                            </p:txEl>
                                          </p:spTgt>
                                        </p:tgtEl>
                                      </p:cBhvr>
                                      <p:to x="100000" y="100000"/>
                                    </p:animScale>
                                    <p:animScale>
                                      <p:cBhvr>
                                        <p:cTn id="175" dur="26">
                                          <p:stCondLst>
                                            <p:cond delay="1808"/>
                                          </p:stCondLst>
                                        </p:cTn>
                                        <p:tgtEl>
                                          <p:spTgt spid="5">
                                            <p:txEl>
                                              <p:pRg st="7" end="7"/>
                                            </p:txEl>
                                          </p:spTgt>
                                        </p:tgtEl>
                                      </p:cBhvr>
                                      <p:to x="100000" y="95000"/>
                                    </p:animScale>
                                    <p:animScale>
                                      <p:cBhvr>
                                        <p:cTn id="176" dur="166" decel="50000">
                                          <p:stCondLst>
                                            <p:cond delay="1834"/>
                                          </p:stCondLst>
                                        </p:cTn>
                                        <p:tgtEl>
                                          <p:spTgt spid="5">
                                            <p:txEl>
                                              <p:pRg st="7" end="7"/>
                                            </p:txEl>
                                          </p:spTgt>
                                        </p:tgtEl>
                                      </p:cBhvr>
                                      <p:to x="100000" y="100000"/>
                                    </p:animScale>
                                  </p:childTnLst>
                                </p:cTn>
                              </p:par>
                            </p:childTnLst>
                          </p:cTn>
                        </p:par>
                      </p:childTnLst>
                    </p:cTn>
                  </p:par>
                  <p:par>
                    <p:cTn id="177" fill="hold">
                      <p:stCondLst>
                        <p:cond delay="indefinite"/>
                      </p:stCondLst>
                      <p:childTnLst>
                        <p:par>
                          <p:cTn id="178" fill="hold">
                            <p:stCondLst>
                              <p:cond delay="0"/>
                            </p:stCondLst>
                            <p:childTnLst>
                              <p:par>
                                <p:cTn id="179" presetID="26" presetClass="entr" presetSubtype="0" fill="hold" grpId="0" nodeType="clickEffect">
                                  <p:stCondLst>
                                    <p:cond delay="0"/>
                                  </p:stCondLst>
                                  <p:childTnLst>
                                    <p:set>
                                      <p:cBhvr>
                                        <p:cTn id="180" dur="1" fill="hold">
                                          <p:stCondLst>
                                            <p:cond delay="0"/>
                                          </p:stCondLst>
                                        </p:cTn>
                                        <p:tgtEl>
                                          <p:spTgt spid="5">
                                            <p:txEl>
                                              <p:pRg st="8" end="8"/>
                                            </p:txEl>
                                          </p:spTgt>
                                        </p:tgtEl>
                                        <p:attrNameLst>
                                          <p:attrName>style.visibility</p:attrName>
                                        </p:attrNameLst>
                                      </p:cBhvr>
                                      <p:to>
                                        <p:strVal val="visible"/>
                                      </p:to>
                                    </p:set>
                                    <p:animEffect transition="in" filter="wipe(down)">
                                      <p:cBhvr>
                                        <p:cTn id="181" dur="580">
                                          <p:stCondLst>
                                            <p:cond delay="0"/>
                                          </p:stCondLst>
                                        </p:cTn>
                                        <p:tgtEl>
                                          <p:spTgt spid="5">
                                            <p:txEl>
                                              <p:pRg st="8" end="8"/>
                                            </p:txEl>
                                          </p:spTgt>
                                        </p:tgtEl>
                                      </p:cBhvr>
                                    </p:animEffect>
                                    <p:anim calcmode="lin" valueType="num">
                                      <p:cBhvr>
                                        <p:cTn id="182" dur="1822" tmFilter="0,0; 0.14,0.36; 0.43,0.73; 0.71,0.91; 1.0,1.0">
                                          <p:stCondLst>
                                            <p:cond delay="0"/>
                                          </p:stCondLst>
                                        </p:cTn>
                                        <p:tgtEl>
                                          <p:spTgt spid="5">
                                            <p:txEl>
                                              <p:pRg st="8" end="8"/>
                                            </p:txEl>
                                          </p:spTgt>
                                        </p:tgtEl>
                                        <p:attrNameLst>
                                          <p:attrName>ppt_x</p:attrName>
                                        </p:attrNameLst>
                                      </p:cBhvr>
                                      <p:tavLst>
                                        <p:tav tm="0">
                                          <p:val>
                                            <p:strVal val="#ppt_x-0.25"/>
                                          </p:val>
                                        </p:tav>
                                        <p:tav tm="100000">
                                          <p:val>
                                            <p:strVal val="#ppt_x"/>
                                          </p:val>
                                        </p:tav>
                                      </p:tavLst>
                                    </p:anim>
                                    <p:anim calcmode="lin" valueType="num">
                                      <p:cBhvr>
                                        <p:cTn id="183" dur="664" tmFilter="0.0,0.0; 0.25,0.07; 0.50,0.2; 0.75,0.467; 1.0,1.0">
                                          <p:stCondLst>
                                            <p:cond delay="0"/>
                                          </p:stCondLst>
                                        </p:cTn>
                                        <p:tgtEl>
                                          <p:spTgt spid="5">
                                            <p:txEl>
                                              <p:pRg st="8" end="8"/>
                                            </p:txEl>
                                          </p:spTgt>
                                        </p:tgtEl>
                                        <p:attrNameLst>
                                          <p:attrName>ppt_y</p:attrName>
                                        </p:attrNameLst>
                                      </p:cBhvr>
                                      <p:tavLst>
                                        <p:tav tm="0" fmla="#ppt_y-sin(pi*$)/3">
                                          <p:val>
                                            <p:fltVal val="0.5"/>
                                          </p:val>
                                        </p:tav>
                                        <p:tav tm="100000">
                                          <p:val>
                                            <p:fltVal val="1"/>
                                          </p:val>
                                        </p:tav>
                                      </p:tavLst>
                                    </p:anim>
                                    <p:anim calcmode="lin" valueType="num">
                                      <p:cBhvr>
                                        <p:cTn id="184" dur="664" tmFilter="0, 0; 0.125,0.2665; 0.25,0.4; 0.375,0.465; 0.5,0.5;  0.625,0.535; 0.75,0.6; 0.875,0.7335; 1,1">
                                          <p:stCondLst>
                                            <p:cond delay="664"/>
                                          </p:stCondLst>
                                        </p:cTn>
                                        <p:tgtEl>
                                          <p:spTgt spid="5">
                                            <p:txEl>
                                              <p:pRg st="8" end="8"/>
                                            </p:txEl>
                                          </p:spTgt>
                                        </p:tgtEl>
                                        <p:attrNameLst>
                                          <p:attrName>ppt_y</p:attrName>
                                        </p:attrNameLst>
                                      </p:cBhvr>
                                      <p:tavLst>
                                        <p:tav tm="0" fmla="#ppt_y-sin(pi*$)/9">
                                          <p:val>
                                            <p:fltVal val="0"/>
                                          </p:val>
                                        </p:tav>
                                        <p:tav tm="100000">
                                          <p:val>
                                            <p:fltVal val="1"/>
                                          </p:val>
                                        </p:tav>
                                      </p:tavLst>
                                    </p:anim>
                                    <p:anim calcmode="lin" valueType="num">
                                      <p:cBhvr>
                                        <p:cTn id="185" dur="332" tmFilter="0, 0; 0.125,0.2665; 0.25,0.4; 0.375,0.465; 0.5,0.5;  0.625,0.535; 0.75,0.6; 0.875,0.7335; 1,1">
                                          <p:stCondLst>
                                            <p:cond delay="1324"/>
                                          </p:stCondLst>
                                        </p:cTn>
                                        <p:tgtEl>
                                          <p:spTgt spid="5">
                                            <p:txEl>
                                              <p:pRg st="8" end="8"/>
                                            </p:txEl>
                                          </p:spTgt>
                                        </p:tgtEl>
                                        <p:attrNameLst>
                                          <p:attrName>ppt_y</p:attrName>
                                        </p:attrNameLst>
                                      </p:cBhvr>
                                      <p:tavLst>
                                        <p:tav tm="0" fmla="#ppt_y-sin(pi*$)/27">
                                          <p:val>
                                            <p:fltVal val="0"/>
                                          </p:val>
                                        </p:tav>
                                        <p:tav tm="100000">
                                          <p:val>
                                            <p:fltVal val="1"/>
                                          </p:val>
                                        </p:tav>
                                      </p:tavLst>
                                    </p:anim>
                                    <p:anim calcmode="lin" valueType="num">
                                      <p:cBhvr>
                                        <p:cTn id="186" dur="164" tmFilter="0, 0; 0.125,0.2665; 0.25,0.4; 0.375,0.465; 0.5,0.5;  0.625,0.535; 0.75,0.6; 0.875,0.7335; 1,1">
                                          <p:stCondLst>
                                            <p:cond delay="1656"/>
                                          </p:stCondLst>
                                        </p:cTn>
                                        <p:tgtEl>
                                          <p:spTgt spid="5">
                                            <p:txEl>
                                              <p:pRg st="8" end="8"/>
                                            </p:txEl>
                                          </p:spTgt>
                                        </p:tgtEl>
                                        <p:attrNameLst>
                                          <p:attrName>ppt_y</p:attrName>
                                        </p:attrNameLst>
                                      </p:cBhvr>
                                      <p:tavLst>
                                        <p:tav tm="0" fmla="#ppt_y-sin(pi*$)/81">
                                          <p:val>
                                            <p:fltVal val="0"/>
                                          </p:val>
                                        </p:tav>
                                        <p:tav tm="100000">
                                          <p:val>
                                            <p:fltVal val="1"/>
                                          </p:val>
                                        </p:tav>
                                      </p:tavLst>
                                    </p:anim>
                                    <p:animScale>
                                      <p:cBhvr>
                                        <p:cTn id="187" dur="26">
                                          <p:stCondLst>
                                            <p:cond delay="650"/>
                                          </p:stCondLst>
                                        </p:cTn>
                                        <p:tgtEl>
                                          <p:spTgt spid="5">
                                            <p:txEl>
                                              <p:pRg st="8" end="8"/>
                                            </p:txEl>
                                          </p:spTgt>
                                        </p:tgtEl>
                                      </p:cBhvr>
                                      <p:to x="100000" y="60000"/>
                                    </p:animScale>
                                    <p:animScale>
                                      <p:cBhvr>
                                        <p:cTn id="188" dur="166" decel="50000">
                                          <p:stCondLst>
                                            <p:cond delay="676"/>
                                          </p:stCondLst>
                                        </p:cTn>
                                        <p:tgtEl>
                                          <p:spTgt spid="5">
                                            <p:txEl>
                                              <p:pRg st="8" end="8"/>
                                            </p:txEl>
                                          </p:spTgt>
                                        </p:tgtEl>
                                      </p:cBhvr>
                                      <p:to x="100000" y="100000"/>
                                    </p:animScale>
                                    <p:animScale>
                                      <p:cBhvr>
                                        <p:cTn id="189" dur="26">
                                          <p:stCondLst>
                                            <p:cond delay="1312"/>
                                          </p:stCondLst>
                                        </p:cTn>
                                        <p:tgtEl>
                                          <p:spTgt spid="5">
                                            <p:txEl>
                                              <p:pRg st="8" end="8"/>
                                            </p:txEl>
                                          </p:spTgt>
                                        </p:tgtEl>
                                      </p:cBhvr>
                                      <p:to x="100000" y="80000"/>
                                    </p:animScale>
                                    <p:animScale>
                                      <p:cBhvr>
                                        <p:cTn id="190" dur="166" decel="50000">
                                          <p:stCondLst>
                                            <p:cond delay="1338"/>
                                          </p:stCondLst>
                                        </p:cTn>
                                        <p:tgtEl>
                                          <p:spTgt spid="5">
                                            <p:txEl>
                                              <p:pRg st="8" end="8"/>
                                            </p:txEl>
                                          </p:spTgt>
                                        </p:tgtEl>
                                      </p:cBhvr>
                                      <p:to x="100000" y="100000"/>
                                    </p:animScale>
                                    <p:animScale>
                                      <p:cBhvr>
                                        <p:cTn id="191" dur="26">
                                          <p:stCondLst>
                                            <p:cond delay="1642"/>
                                          </p:stCondLst>
                                        </p:cTn>
                                        <p:tgtEl>
                                          <p:spTgt spid="5">
                                            <p:txEl>
                                              <p:pRg st="8" end="8"/>
                                            </p:txEl>
                                          </p:spTgt>
                                        </p:tgtEl>
                                      </p:cBhvr>
                                      <p:to x="100000" y="90000"/>
                                    </p:animScale>
                                    <p:animScale>
                                      <p:cBhvr>
                                        <p:cTn id="192" dur="166" decel="50000">
                                          <p:stCondLst>
                                            <p:cond delay="1668"/>
                                          </p:stCondLst>
                                        </p:cTn>
                                        <p:tgtEl>
                                          <p:spTgt spid="5">
                                            <p:txEl>
                                              <p:pRg st="8" end="8"/>
                                            </p:txEl>
                                          </p:spTgt>
                                        </p:tgtEl>
                                      </p:cBhvr>
                                      <p:to x="100000" y="100000"/>
                                    </p:animScale>
                                    <p:animScale>
                                      <p:cBhvr>
                                        <p:cTn id="193" dur="26">
                                          <p:stCondLst>
                                            <p:cond delay="1808"/>
                                          </p:stCondLst>
                                        </p:cTn>
                                        <p:tgtEl>
                                          <p:spTgt spid="5">
                                            <p:txEl>
                                              <p:pRg st="8" end="8"/>
                                            </p:txEl>
                                          </p:spTgt>
                                        </p:tgtEl>
                                      </p:cBhvr>
                                      <p:to x="100000" y="95000"/>
                                    </p:animScale>
                                    <p:animScale>
                                      <p:cBhvr>
                                        <p:cTn id="194" dur="166" decel="50000">
                                          <p:stCondLst>
                                            <p:cond delay="1834"/>
                                          </p:stCondLst>
                                        </p:cTn>
                                        <p:tgtEl>
                                          <p:spTgt spid="5">
                                            <p:txEl>
                                              <p:pRg st="8" end="8"/>
                                            </p:txEl>
                                          </p:spTgt>
                                        </p:tgtEl>
                                      </p:cBhvr>
                                      <p:to x="100000" y="100000"/>
                                    </p:animScale>
                                  </p:childTnLst>
                                </p:cTn>
                              </p:par>
                            </p:childTnLst>
                          </p:cTn>
                        </p:par>
                      </p:childTnLst>
                    </p:cTn>
                  </p:par>
                  <p:par>
                    <p:cTn id="195" fill="hold">
                      <p:stCondLst>
                        <p:cond delay="indefinite"/>
                      </p:stCondLst>
                      <p:childTnLst>
                        <p:par>
                          <p:cTn id="196" fill="hold">
                            <p:stCondLst>
                              <p:cond delay="0"/>
                            </p:stCondLst>
                            <p:childTnLst>
                              <p:par>
                                <p:cTn id="197" presetID="26" presetClass="entr" presetSubtype="0" fill="hold" grpId="0" nodeType="clickEffect">
                                  <p:stCondLst>
                                    <p:cond delay="0"/>
                                  </p:stCondLst>
                                  <p:childTnLst>
                                    <p:set>
                                      <p:cBhvr>
                                        <p:cTn id="198" dur="1" fill="hold">
                                          <p:stCondLst>
                                            <p:cond delay="0"/>
                                          </p:stCondLst>
                                        </p:cTn>
                                        <p:tgtEl>
                                          <p:spTgt spid="5">
                                            <p:txEl>
                                              <p:pRg st="9" end="9"/>
                                            </p:txEl>
                                          </p:spTgt>
                                        </p:tgtEl>
                                        <p:attrNameLst>
                                          <p:attrName>style.visibility</p:attrName>
                                        </p:attrNameLst>
                                      </p:cBhvr>
                                      <p:to>
                                        <p:strVal val="visible"/>
                                      </p:to>
                                    </p:set>
                                    <p:animEffect transition="in" filter="wipe(down)">
                                      <p:cBhvr>
                                        <p:cTn id="199" dur="580">
                                          <p:stCondLst>
                                            <p:cond delay="0"/>
                                          </p:stCondLst>
                                        </p:cTn>
                                        <p:tgtEl>
                                          <p:spTgt spid="5">
                                            <p:txEl>
                                              <p:pRg st="9" end="9"/>
                                            </p:txEl>
                                          </p:spTgt>
                                        </p:tgtEl>
                                      </p:cBhvr>
                                    </p:animEffect>
                                    <p:anim calcmode="lin" valueType="num">
                                      <p:cBhvr>
                                        <p:cTn id="200" dur="1822" tmFilter="0,0; 0.14,0.36; 0.43,0.73; 0.71,0.91; 1.0,1.0">
                                          <p:stCondLst>
                                            <p:cond delay="0"/>
                                          </p:stCondLst>
                                        </p:cTn>
                                        <p:tgtEl>
                                          <p:spTgt spid="5">
                                            <p:txEl>
                                              <p:pRg st="9" end="9"/>
                                            </p:txEl>
                                          </p:spTgt>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5">
                                            <p:txEl>
                                              <p:pRg st="9" end="9"/>
                                            </p:txEl>
                                          </p:spTgt>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5">
                                            <p:txEl>
                                              <p:pRg st="9" end="9"/>
                                            </p:txEl>
                                          </p:spTgt>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5">
                                            <p:txEl>
                                              <p:pRg st="9" end="9"/>
                                            </p:txEl>
                                          </p:spTgt>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5">
                                            <p:txEl>
                                              <p:pRg st="9" end="9"/>
                                            </p:txEl>
                                          </p:spTgt>
                                        </p:tgtEl>
                                        <p:attrNameLst>
                                          <p:attrName>ppt_y</p:attrName>
                                        </p:attrNameLst>
                                      </p:cBhvr>
                                      <p:tavLst>
                                        <p:tav tm="0" fmla="#ppt_y-sin(pi*$)/81">
                                          <p:val>
                                            <p:fltVal val="0"/>
                                          </p:val>
                                        </p:tav>
                                        <p:tav tm="100000">
                                          <p:val>
                                            <p:fltVal val="1"/>
                                          </p:val>
                                        </p:tav>
                                      </p:tavLst>
                                    </p:anim>
                                    <p:animScale>
                                      <p:cBhvr>
                                        <p:cTn id="205" dur="26">
                                          <p:stCondLst>
                                            <p:cond delay="650"/>
                                          </p:stCondLst>
                                        </p:cTn>
                                        <p:tgtEl>
                                          <p:spTgt spid="5">
                                            <p:txEl>
                                              <p:pRg st="9" end="9"/>
                                            </p:txEl>
                                          </p:spTgt>
                                        </p:tgtEl>
                                      </p:cBhvr>
                                      <p:to x="100000" y="60000"/>
                                    </p:animScale>
                                    <p:animScale>
                                      <p:cBhvr>
                                        <p:cTn id="206" dur="166" decel="50000">
                                          <p:stCondLst>
                                            <p:cond delay="676"/>
                                          </p:stCondLst>
                                        </p:cTn>
                                        <p:tgtEl>
                                          <p:spTgt spid="5">
                                            <p:txEl>
                                              <p:pRg st="9" end="9"/>
                                            </p:txEl>
                                          </p:spTgt>
                                        </p:tgtEl>
                                      </p:cBhvr>
                                      <p:to x="100000" y="100000"/>
                                    </p:animScale>
                                    <p:animScale>
                                      <p:cBhvr>
                                        <p:cTn id="207" dur="26">
                                          <p:stCondLst>
                                            <p:cond delay="1312"/>
                                          </p:stCondLst>
                                        </p:cTn>
                                        <p:tgtEl>
                                          <p:spTgt spid="5">
                                            <p:txEl>
                                              <p:pRg st="9" end="9"/>
                                            </p:txEl>
                                          </p:spTgt>
                                        </p:tgtEl>
                                      </p:cBhvr>
                                      <p:to x="100000" y="80000"/>
                                    </p:animScale>
                                    <p:animScale>
                                      <p:cBhvr>
                                        <p:cTn id="208" dur="166" decel="50000">
                                          <p:stCondLst>
                                            <p:cond delay="1338"/>
                                          </p:stCondLst>
                                        </p:cTn>
                                        <p:tgtEl>
                                          <p:spTgt spid="5">
                                            <p:txEl>
                                              <p:pRg st="9" end="9"/>
                                            </p:txEl>
                                          </p:spTgt>
                                        </p:tgtEl>
                                      </p:cBhvr>
                                      <p:to x="100000" y="100000"/>
                                    </p:animScale>
                                    <p:animScale>
                                      <p:cBhvr>
                                        <p:cTn id="209" dur="26">
                                          <p:stCondLst>
                                            <p:cond delay="1642"/>
                                          </p:stCondLst>
                                        </p:cTn>
                                        <p:tgtEl>
                                          <p:spTgt spid="5">
                                            <p:txEl>
                                              <p:pRg st="9" end="9"/>
                                            </p:txEl>
                                          </p:spTgt>
                                        </p:tgtEl>
                                      </p:cBhvr>
                                      <p:to x="100000" y="90000"/>
                                    </p:animScale>
                                    <p:animScale>
                                      <p:cBhvr>
                                        <p:cTn id="210" dur="166" decel="50000">
                                          <p:stCondLst>
                                            <p:cond delay="1668"/>
                                          </p:stCondLst>
                                        </p:cTn>
                                        <p:tgtEl>
                                          <p:spTgt spid="5">
                                            <p:txEl>
                                              <p:pRg st="9" end="9"/>
                                            </p:txEl>
                                          </p:spTgt>
                                        </p:tgtEl>
                                      </p:cBhvr>
                                      <p:to x="100000" y="100000"/>
                                    </p:animScale>
                                    <p:animScale>
                                      <p:cBhvr>
                                        <p:cTn id="211" dur="26">
                                          <p:stCondLst>
                                            <p:cond delay="1808"/>
                                          </p:stCondLst>
                                        </p:cTn>
                                        <p:tgtEl>
                                          <p:spTgt spid="5">
                                            <p:txEl>
                                              <p:pRg st="9" end="9"/>
                                            </p:txEl>
                                          </p:spTgt>
                                        </p:tgtEl>
                                      </p:cBhvr>
                                      <p:to x="100000" y="95000"/>
                                    </p:animScale>
                                    <p:animScale>
                                      <p:cBhvr>
                                        <p:cTn id="212" dur="166" decel="50000">
                                          <p:stCondLst>
                                            <p:cond delay="1834"/>
                                          </p:stCondLst>
                                        </p:cTn>
                                        <p:tgtEl>
                                          <p:spTgt spid="5">
                                            <p:txEl>
                                              <p:pRg st="9" end="9"/>
                                            </p:txEl>
                                          </p:spTgt>
                                        </p:tgtEl>
                                      </p:cBhvr>
                                      <p:to x="100000" y="100000"/>
                                    </p:animScale>
                                  </p:childTnLst>
                                </p:cTn>
                              </p:par>
                            </p:childTnLst>
                          </p:cTn>
                        </p:par>
                      </p:childTnLst>
                    </p:cTn>
                  </p:par>
                  <p:par>
                    <p:cTn id="213" fill="hold">
                      <p:stCondLst>
                        <p:cond delay="indefinite"/>
                      </p:stCondLst>
                      <p:childTnLst>
                        <p:par>
                          <p:cTn id="214" fill="hold">
                            <p:stCondLst>
                              <p:cond delay="0"/>
                            </p:stCondLst>
                            <p:childTnLst>
                              <p:par>
                                <p:cTn id="215" presetID="26" presetClass="entr" presetSubtype="0" fill="hold" grpId="0" nodeType="clickEffect">
                                  <p:stCondLst>
                                    <p:cond delay="0"/>
                                  </p:stCondLst>
                                  <p:childTnLst>
                                    <p:set>
                                      <p:cBhvr>
                                        <p:cTn id="216" dur="1" fill="hold">
                                          <p:stCondLst>
                                            <p:cond delay="0"/>
                                          </p:stCondLst>
                                        </p:cTn>
                                        <p:tgtEl>
                                          <p:spTgt spid="5">
                                            <p:txEl>
                                              <p:pRg st="10" end="10"/>
                                            </p:txEl>
                                          </p:spTgt>
                                        </p:tgtEl>
                                        <p:attrNameLst>
                                          <p:attrName>style.visibility</p:attrName>
                                        </p:attrNameLst>
                                      </p:cBhvr>
                                      <p:to>
                                        <p:strVal val="visible"/>
                                      </p:to>
                                    </p:set>
                                    <p:animEffect transition="in" filter="wipe(down)">
                                      <p:cBhvr>
                                        <p:cTn id="217" dur="580">
                                          <p:stCondLst>
                                            <p:cond delay="0"/>
                                          </p:stCondLst>
                                        </p:cTn>
                                        <p:tgtEl>
                                          <p:spTgt spid="5">
                                            <p:txEl>
                                              <p:pRg st="10" end="10"/>
                                            </p:txEl>
                                          </p:spTgt>
                                        </p:tgtEl>
                                      </p:cBhvr>
                                    </p:animEffect>
                                    <p:anim calcmode="lin" valueType="num">
                                      <p:cBhvr>
                                        <p:cTn id="218" dur="1822" tmFilter="0,0; 0.14,0.36; 0.43,0.73; 0.71,0.91; 1.0,1.0">
                                          <p:stCondLst>
                                            <p:cond delay="0"/>
                                          </p:stCondLst>
                                        </p:cTn>
                                        <p:tgtEl>
                                          <p:spTgt spid="5">
                                            <p:txEl>
                                              <p:pRg st="10" end="10"/>
                                            </p:txEl>
                                          </p:spTgt>
                                        </p:tgtEl>
                                        <p:attrNameLst>
                                          <p:attrName>ppt_x</p:attrName>
                                        </p:attrNameLst>
                                      </p:cBhvr>
                                      <p:tavLst>
                                        <p:tav tm="0">
                                          <p:val>
                                            <p:strVal val="#ppt_x-0.25"/>
                                          </p:val>
                                        </p:tav>
                                        <p:tav tm="100000">
                                          <p:val>
                                            <p:strVal val="#ppt_x"/>
                                          </p:val>
                                        </p:tav>
                                      </p:tavLst>
                                    </p:anim>
                                    <p:anim calcmode="lin" valueType="num">
                                      <p:cBhvr>
                                        <p:cTn id="219" dur="664" tmFilter="0.0,0.0; 0.25,0.07; 0.50,0.2; 0.75,0.467; 1.0,1.0">
                                          <p:stCondLst>
                                            <p:cond delay="0"/>
                                          </p:stCondLst>
                                        </p:cTn>
                                        <p:tgtEl>
                                          <p:spTgt spid="5">
                                            <p:txEl>
                                              <p:pRg st="10" end="10"/>
                                            </p:txEl>
                                          </p:spTgt>
                                        </p:tgtEl>
                                        <p:attrNameLst>
                                          <p:attrName>ppt_y</p:attrName>
                                        </p:attrNameLst>
                                      </p:cBhvr>
                                      <p:tavLst>
                                        <p:tav tm="0" fmla="#ppt_y-sin(pi*$)/3">
                                          <p:val>
                                            <p:fltVal val="0.5"/>
                                          </p:val>
                                        </p:tav>
                                        <p:tav tm="100000">
                                          <p:val>
                                            <p:fltVal val="1"/>
                                          </p:val>
                                        </p:tav>
                                      </p:tavLst>
                                    </p:anim>
                                    <p:anim calcmode="lin" valueType="num">
                                      <p:cBhvr>
                                        <p:cTn id="220" dur="664" tmFilter="0, 0; 0.125,0.2665; 0.25,0.4; 0.375,0.465; 0.5,0.5;  0.625,0.535; 0.75,0.6; 0.875,0.7335; 1,1">
                                          <p:stCondLst>
                                            <p:cond delay="664"/>
                                          </p:stCondLst>
                                        </p:cTn>
                                        <p:tgtEl>
                                          <p:spTgt spid="5">
                                            <p:txEl>
                                              <p:pRg st="10" end="10"/>
                                            </p:txEl>
                                          </p:spTgt>
                                        </p:tgtEl>
                                        <p:attrNameLst>
                                          <p:attrName>ppt_y</p:attrName>
                                        </p:attrNameLst>
                                      </p:cBhvr>
                                      <p:tavLst>
                                        <p:tav tm="0" fmla="#ppt_y-sin(pi*$)/9">
                                          <p:val>
                                            <p:fltVal val="0"/>
                                          </p:val>
                                        </p:tav>
                                        <p:tav tm="100000">
                                          <p:val>
                                            <p:fltVal val="1"/>
                                          </p:val>
                                        </p:tav>
                                      </p:tavLst>
                                    </p:anim>
                                    <p:anim calcmode="lin" valueType="num">
                                      <p:cBhvr>
                                        <p:cTn id="221" dur="332" tmFilter="0, 0; 0.125,0.2665; 0.25,0.4; 0.375,0.465; 0.5,0.5;  0.625,0.535; 0.75,0.6; 0.875,0.7335; 1,1">
                                          <p:stCondLst>
                                            <p:cond delay="1324"/>
                                          </p:stCondLst>
                                        </p:cTn>
                                        <p:tgtEl>
                                          <p:spTgt spid="5">
                                            <p:txEl>
                                              <p:pRg st="10" end="10"/>
                                            </p:txEl>
                                          </p:spTgt>
                                        </p:tgtEl>
                                        <p:attrNameLst>
                                          <p:attrName>ppt_y</p:attrName>
                                        </p:attrNameLst>
                                      </p:cBhvr>
                                      <p:tavLst>
                                        <p:tav tm="0" fmla="#ppt_y-sin(pi*$)/27">
                                          <p:val>
                                            <p:fltVal val="0"/>
                                          </p:val>
                                        </p:tav>
                                        <p:tav tm="100000">
                                          <p:val>
                                            <p:fltVal val="1"/>
                                          </p:val>
                                        </p:tav>
                                      </p:tavLst>
                                    </p:anim>
                                    <p:anim calcmode="lin" valueType="num">
                                      <p:cBhvr>
                                        <p:cTn id="222" dur="164" tmFilter="0, 0; 0.125,0.2665; 0.25,0.4; 0.375,0.465; 0.5,0.5;  0.625,0.535; 0.75,0.6; 0.875,0.7335; 1,1">
                                          <p:stCondLst>
                                            <p:cond delay="1656"/>
                                          </p:stCondLst>
                                        </p:cTn>
                                        <p:tgtEl>
                                          <p:spTgt spid="5">
                                            <p:txEl>
                                              <p:pRg st="10" end="10"/>
                                            </p:txEl>
                                          </p:spTgt>
                                        </p:tgtEl>
                                        <p:attrNameLst>
                                          <p:attrName>ppt_y</p:attrName>
                                        </p:attrNameLst>
                                      </p:cBhvr>
                                      <p:tavLst>
                                        <p:tav tm="0" fmla="#ppt_y-sin(pi*$)/81">
                                          <p:val>
                                            <p:fltVal val="0"/>
                                          </p:val>
                                        </p:tav>
                                        <p:tav tm="100000">
                                          <p:val>
                                            <p:fltVal val="1"/>
                                          </p:val>
                                        </p:tav>
                                      </p:tavLst>
                                    </p:anim>
                                    <p:animScale>
                                      <p:cBhvr>
                                        <p:cTn id="223" dur="26">
                                          <p:stCondLst>
                                            <p:cond delay="650"/>
                                          </p:stCondLst>
                                        </p:cTn>
                                        <p:tgtEl>
                                          <p:spTgt spid="5">
                                            <p:txEl>
                                              <p:pRg st="10" end="10"/>
                                            </p:txEl>
                                          </p:spTgt>
                                        </p:tgtEl>
                                      </p:cBhvr>
                                      <p:to x="100000" y="60000"/>
                                    </p:animScale>
                                    <p:animScale>
                                      <p:cBhvr>
                                        <p:cTn id="224" dur="166" decel="50000">
                                          <p:stCondLst>
                                            <p:cond delay="676"/>
                                          </p:stCondLst>
                                        </p:cTn>
                                        <p:tgtEl>
                                          <p:spTgt spid="5">
                                            <p:txEl>
                                              <p:pRg st="10" end="10"/>
                                            </p:txEl>
                                          </p:spTgt>
                                        </p:tgtEl>
                                      </p:cBhvr>
                                      <p:to x="100000" y="100000"/>
                                    </p:animScale>
                                    <p:animScale>
                                      <p:cBhvr>
                                        <p:cTn id="225" dur="26">
                                          <p:stCondLst>
                                            <p:cond delay="1312"/>
                                          </p:stCondLst>
                                        </p:cTn>
                                        <p:tgtEl>
                                          <p:spTgt spid="5">
                                            <p:txEl>
                                              <p:pRg st="10" end="10"/>
                                            </p:txEl>
                                          </p:spTgt>
                                        </p:tgtEl>
                                      </p:cBhvr>
                                      <p:to x="100000" y="80000"/>
                                    </p:animScale>
                                    <p:animScale>
                                      <p:cBhvr>
                                        <p:cTn id="226" dur="166" decel="50000">
                                          <p:stCondLst>
                                            <p:cond delay="1338"/>
                                          </p:stCondLst>
                                        </p:cTn>
                                        <p:tgtEl>
                                          <p:spTgt spid="5">
                                            <p:txEl>
                                              <p:pRg st="10" end="10"/>
                                            </p:txEl>
                                          </p:spTgt>
                                        </p:tgtEl>
                                      </p:cBhvr>
                                      <p:to x="100000" y="100000"/>
                                    </p:animScale>
                                    <p:animScale>
                                      <p:cBhvr>
                                        <p:cTn id="227" dur="26">
                                          <p:stCondLst>
                                            <p:cond delay="1642"/>
                                          </p:stCondLst>
                                        </p:cTn>
                                        <p:tgtEl>
                                          <p:spTgt spid="5">
                                            <p:txEl>
                                              <p:pRg st="10" end="10"/>
                                            </p:txEl>
                                          </p:spTgt>
                                        </p:tgtEl>
                                      </p:cBhvr>
                                      <p:to x="100000" y="90000"/>
                                    </p:animScale>
                                    <p:animScale>
                                      <p:cBhvr>
                                        <p:cTn id="228" dur="166" decel="50000">
                                          <p:stCondLst>
                                            <p:cond delay="1668"/>
                                          </p:stCondLst>
                                        </p:cTn>
                                        <p:tgtEl>
                                          <p:spTgt spid="5">
                                            <p:txEl>
                                              <p:pRg st="10" end="10"/>
                                            </p:txEl>
                                          </p:spTgt>
                                        </p:tgtEl>
                                      </p:cBhvr>
                                      <p:to x="100000" y="100000"/>
                                    </p:animScale>
                                    <p:animScale>
                                      <p:cBhvr>
                                        <p:cTn id="229" dur="26">
                                          <p:stCondLst>
                                            <p:cond delay="1808"/>
                                          </p:stCondLst>
                                        </p:cTn>
                                        <p:tgtEl>
                                          <p:spTgt spid="5">
                                            <p:txEl>
                                              <p:pRg st="10" end="10"/>
                                            </p:txEl>
                                          </p:spTgt>
                                        </p:tgtEl>
                                      </p:cBhvr>
                                      <p:to x="100000" y="95000"/>
                                    </p:animScale>
                                    <p:animScale>
                                      <p:cBhvr>
                                        <p:cTn id="230" dur="166" decel="50000">
                                          <p:stCondLst>
                                            <p:cond delay="1834"/>
                                          </p:stCondLst>
                                        </p:cTn>
                                        <p:tgtEl>
                                          <p:spTgt spid="5">
                                            <p:txEl>
                                              <p:pRg st="10" end="10"/>
                                            </p:txEl>
                                          </p:spTgt>
                                        </p:tgtEl>
                                      </p:cBhvr>
                                      <p:to x="100000" y="100000"/>
                                    </p:animScale>
                                  </p:childTnLst>
                                </p:cTn>
                              </p:par>
                            </p:childTnLst>
                          </p:cTn>
                        </p:par>
                      </p:childTnLst>
                    </p:cTn>
                  </p:par>
                  <p:par>
                    <p:cTn id="231" fill="hold">
                      <p:stCondLst>
                        <p:cond delay="indefinite"/>
                      </p:stCondLst>
                      <p:childTnLst>
                        <p:par>
                          <p:cTn id="232" fill="hold">
                            <p:stCondLst>
                              <p:cond delay="0"/>
                            </p:stCondLst>
                            <p:childTnLst>
                              <p:par>
                                <p:cTn id="233" presetID="26" presetClass="entr" presetSubtype="0" fill="hold" grpId="0" nodeType="clickEffect">
                                  <p:stCondLst>
                                    <p:cond delay="0"/>
                                  </p:stCondLst>
                                  <p:childTnLst>
                                    <p:set>
                                      <p:cBhvr>
                                        <p:cTn id="234" dur="1" fill="hold">
                                          <p:stCondLst>
                                            <p:cond delay="0"/>
                                          </p:stCondLst>
                                        </p:cTn>
                                        <p:tgtEl>
                                          <p:spTgt spid="5">
                                            <p:txEl>
                                              <p:pRg st="11" end="11"/>
                                            </p:txEl>
                                          </p:spTgt>
                                        </p:tgtEl>
                                        <p:attrNameLst>
                                          <p:attrName>style.visibility</p:attrName>
                                        </p:attrNameLst>
                                      </p:cBhvr>
                                      <p:to>
                                        <p:strVal val="visible"/>
                                      </p:to>
                                    </p:set>
                                    <p:animEffect transition="in" filter="wipe(down)">
                                      <p:cBhvr>
                                        <p:cTn id="235" dur="580">
                                          <p:stCondLst>
                                            <p:cond delay="0"/>
                                          </p:stCondLst>
                                        </p:cTn>
                                        <p:tgtEl>
                                          <p:spTgt spid="5">
                                            <p:txEl>
                                              <p:pRg st="11" end="11"/>
                                            </p:txEl>
                                          </p:spTgt>
                                        </p:tgtEl>
                                      </p:cBhvr>
                                    </p:animEffect>
                                    <p:anim calcmode="lin" valueType="num">
                                      <p:cBhvr>
                                        <p:cTn id="236" dur="1822" tmFilter="0,0; 0.14,0.36; 0.43,0.73; 0.71,0.91; 1.0,1.0">
                                          <p:stCondLst>
                                            <p:cond delay="0"/>
                                          </p:stCondLst>
                                        </p:cTn>
                                        <p:tgtEl>
                                          <p:spTgt spid="5">
                                            <p:txEl>
                                              <p:pRg st="11" end="11"/>
                                            </p:txEl>
                                          </p:spTgt>
                                        </p:tgtEl>
                                        <p:attrNameLst>
                                          <p:attrName>ppt_x</p:attrName>
                                        </p:attrNameLst>
                                      </p:cBhvr>
                                      <p:tavLst>
                                        <p:tav tm="0">
                                          <p:val>
                                            <p:strVal val="#ppt_x-0.25"/>
                                          </p:val>
                                        </p:tav>
                                        <p:tav tm="100000">
                                          <p:val>
                                            <p:strVal val="#ppt_x"/>
                                          </p:val>
                                        </p:tav>
                                      </p:tavLst>
                                    </p:anim>
                                    <p:anim calcmode="lin" valueType="num">
                                      <p:cBhvr>
                                        <p:cTn id="237" dur="664" tmFilter="0.0,0.0; 0.25,0.07; 0.50,0.2; 0.75,0.467; 1.0,1.0">
                                          <p:stCondLst>
                                            <p:cond delay="0"/>
                                          </p:stCondLst>
                                        </p:cTn>
                                        <p:tgtEl>
                                          <p:spTgt spid="5">
                                            <p:txEl>
                                              <p:pRg st="11" end="11"/>
                                            </p:txEl>
                                          </p:spTgt>
                                        </p:tgtEl>
                                        <p:attrNameLst>
                                          <p:attrName>ppt_y</p:attrName>
                                        </p:attrNameLst>
                                      </p:cBhvr>
                                      <p:tavLst>
                                        <p:tav tm="0" fmla="#ppt_y-sin(pi*$)/3">
                                          <p:val>
                                            <p:fltVal val="0.5"/>
                                          </p:val>
                                        </p:tav>
                                        <p:tav tm="100000">
                                          <p:val>
                                            <p:fltVal val="1"/>
                                          </p:val>
                                        </p:tav>
                                      </p:tavLst>
                                    </p:anim>
                                    <p:anim calcmode="lin" valueType="num">
                                      <p:cBhvr>
                                        <p:cTn id="238" dur="664" tmFilter="0, 0; 0.125,0.2665; 0.25,0.4; 0.375,0.465; 0.5,0.5;  0.625,0.535; 0.75,0.6; 0.875,0.7335; 1,1">
                                          <p:stCondLst>
                                            <p:cond delay="664"/>
                                          </p:stCondLst>
                                        </p:cTn>
                                        <p:tgtEl>
                                          <p:spTgt spid="5">
                                            <p:txEl>
                                              <p:pRg st="11" end="11"/>
                                            </p:txEl>
                                          </p:spTgt>
                                        </p:tgtEl>
                                        <p:attrNameLst>
                                          <p:attrName>ppt_y</p:attrName>
                                        </p:attrNameLst>
                                      </p:cBhvr>
                                      <p:tavLst>
                                        <p:tav tm="0" fmla="#ppt_y-sin(pi*$)/9">
                                          <p:val>
                                            <p:fltVal val="0"/>
                                          </p:val>
                                        </p:tav>
                                        <p:tav tm="100000">
                                          <p:val>
                                            <p:fltVal val="1"/>
                                          </p:val>
                                        </p:tav>
                                      </p:tavLst>
                                    </p:anim>
                                    <p:anim calcmode="lin" valueType="num">
                                      <p:cBhvr>
                                        <p:cTn id="239" dur="332" tmFilter="0, 0; 0.125,0.2665; 0.25,0.4; 0.375,0.465; 0.5,0.5;  0.625,0.535; 0.75,0.6; 0.875,0.7335; 1,1">
                                          <p:stCondLst>
                                            <p:cond delay="1324"/>
                                          </p:stCondLst>
                                        </p:cTn>
                                        <p:tgtEl>
                                          <p:spTgt spid="5">
                                            <p:txEl>
                                              <p:pRg st="11" end="11"/>
                                            </p:txEl>
                                          </p:spTgt>
                                        </p:tgtEl>
                                        <p:attrNameLst>
                                          <p:attrName>ppt_y</p:attrName>
                                        </p:attrNameLst>
                                      </p:cBhvr>
                                      <p:tavLst>
                                        <p:tav tm="0" fmla="#ppt_y-sin(pi*$)/27">
                                          <p:val>
                                            <p:fltVal val="0"/>
                                          </p:val>
                                        </p:tav>
                                        <p:tav tm="100000">
                                          <p:val>
                                            <p:fltVal val="1"/>
                                          </p:val>
                                        </p:tav>
                                      </p:tavLst>
                                    </p:anim>
                                    <p:anim calcmode="lin" valueType="num">
                                      <p:cBhvr>
                                        <p:cTn id="240" dur="164" tmFilter="0, 0; 0.125,0.2665; 0.25,0.4; 0.375,0.465; 0.5,0.5;  0.625,0.535; 0.75,0.6; 0.875,0.7335; 1,1">
                                          <p:stCondLst>
                                            <p:cond delay="1656"/>
                                          </p:stCondLst>
                                        </p:cTn>
                                        <p:tgtEl>
                                          <p:spTgt spid="5">
                                            <p:txEl>
                                              <p:pRg st="11" end="11"/>
                                            </p:txEl>
                                          </p:spTgt>
                                        </p:tgtEl>
                                        <p:attrNameLst>
                                          <p:attrName>ppt_y</p:attrName>
                                        </p:attrNameLst>
                                      </p:cBhvr>
                                      <p:tavLst>
                                        <p:tav tm="0" fmla="#ppt_y-sin(pi*$)/81">
                                          <p:val>
                                            <p:fltVal val="0"/>
                                          </p:val>
                                        </p:tav>
                                        <p:tav tm="100000">
                                          <p:val>
                                            <p:fltVal val="1"/>
                                          </p:val>
                                        </p:tav>
                                      </p:tavLst>
                                    </p:anim>
                                    <p:animScale>
                                      <p:cBhvr>
                                        <p:cTn id="241" dur="26">
                                          <p:stCondLst>
                                            <p:cond delay="650"/>
                                          </p:stCondLst>
                                        </p:cTn>
                                        <p:tgtEl>
                                          <p:spTgt spid="5">
                                            <p:txEl>
                                              <p:pRg st="11" end="11"/>
                                            </p:txEl>
                                          </p:spTgt>
                                        </p:tgtEl>
                                      </p:cBhvr>
                                      <p:to x="100000" y="60000"/>
                                    </p:animScale>
                                    <p:animScale>
                                      <p:cBhvr>
                                        <p:cTn id="242" dur="166" decel="50000">
                                          <p:stCondLst>
                                            <p:cond delay="676"/>
                                          </p:stCondLst>
                                        </p:cTn>
                                        <p:tgtEl>
                                          <p:spTgt spid="5">
                                            <p:txEl>
                                              <p:pRg st="11" end="11"/>
                                            </p:txEl>
                                          </p:spTgt>
                                        </p:tgtEl>
                                      </p:cBhvr>
                                      <p:to x="100000" y="100000"/>
                                    </p:animScale>
                                    <p:animScale>
                                      <p:cBhvr>
                                        <p:cTn id="243" dur="26">
                                          <p:stCondLst>
                                            <p:cond delay="1312"/>
                                          </p:stCondLst>
                                        </p:cTn>
                                        <p:tgtEl>
                                          <p:spTgt spid="5">
                                            <p:txEl>
                                              <p:pRg st="11" end="11"/>
                                            </p:txEl>
                                          </p:spTgt>
                                        </p:tgtEl>
                                      </p:cBhvr>
                                      <p:to x="100000" y="80000"/>
                                    </p:animScale>
                                    <p:animScale>
                                      <p:cBhvr>
                                        <p:cTn id="244" dur="166" decel="50000">
                                          <p:stCondLst>
                                            <p:cond delay="1338"/>
                                          </p:stCondLst>
                                        </p:cTn>
                                        <p:tgtEl>
                                          <p:spTgt spid="5">
                                            <p:txEl>
                                              <p:pRg st="11" end="11"/>
                                            </p:txEl>
                                          </p:spTgt>
                                        </p:tgtEl>
                                      </p:cBhvr>
                                      <p:to x="100000" y="100000"/>
                                    </p:animScale>
                                    <p:animScale>
                                      <p:cBhvr>
                                        <p:cTn id="245" dur="26">
                                          <p:stCondLst>
                                            <p:cond delay="1642"/>
                                          </p:stCondLst>
                                        </p:cTn>
                                        <p:tgtEl>
                                          <p:spTgt spid="5">
                                            <p:txEl>
                                              <p:pRg st="11" end="11"/>
                                            </p:txEl>
                                          </p:spTgt>
                                        </p:tgtEl>
                                      </p:cBhvr>
                                      <p:to x="100000" y="90000"/>
                                    </p:animScale>
                                    <p:animScale>
                                      <p:cBhvr>
                                        <p:cTn id="246" dur="166" decel="50000">
                                          <p:stCondLst>
                                            <p:cond delay="1668"/>
                                          </p:stCondLst>
                                        </p:cTn>
                                        <p:tgtEl>
                                          <p:spTgt spid="5">
                                            <p:txEl>
                                              <p:pRg st="11" end="11"/>
                                            </p:txEl>
                                          </p:spTgt>
                                        </p:tgtEl>
                                      </p:cBhvr>
                                      <p:to x="100000" y="100000"/>
                                    </p:animScale>
                                    <p:animScale>
                                      <p:cBhvr>
                                        <p:cTn id="247" dur="26">
                                          <p:stCondLst>
                                            <p:cond delay="1808"/>
                                          </p:stCondLst>
                                        </p:cTn>
                                        <p:tgtEl>
                                          <p:spTgt spid="5">
                                            <p:txEl>
                                              <p:pRg st="11" end="11"/>
                                            </p:txEl>
                                          </p:spTgt>
                                        </p:tgtEl>
                                      </p:cBhvr>
                                      <p:to x="100000" y="95000"/>
                                    </p:animScale>
                                    <p:animScale>
                                      <p:cBhvr>
                                        <p:cTn id="248" dur="166" decel="50000">
                                          <p:stCondLst>
                                            <p:cond delay="1834"/>
                                          </p:stCondLst>
                                        </p:cTn>
                                        <p:tgtEl>
                                          <p:spTgt spid="5">
                                            <p:txEl>
                                              <p:pRg st="11" end="1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tudents550X300.jpg"/>
          <p:cNvPicPr>
            <a:picLocks noGrp="1" noChangeAspect="1"/>
          </p:cNvPicPr>
          <p:nvPr>
            <p:ph sz="quarter" idx="2"/>
          </p:nvPr>
        </p:nvPicPr>
        <p:blipFill>
          <a:blip r:embed="rId2"/>
          <a:stretch>
            <a:fillRect/>
          </a:stretch>
        </p:blipFill>
        <p:spPr>
          <a:xfrm>
            <a:off x="762000" y="1066800"/>
            <a:ext cx="3581400" cy="2971800"/>
          </a:xfrm>
          <a:ln>
            <a:noFill/>
          </a:ln>
          <a:effectLst/>
        </p:spPr>
      </p:pic>
      <p:pic>
        <p:nvPicPr>
          <p:cNvPr id="8" name="Content Placeholder 7" descr="JUST-17.02.13.jpg"/>
          <p:cNvPicPr>
            <a:picLocks noGrp="1" noChangeAspect="1"/>
          </p:cNvPicPr>
          <p:nvPr>
            <p:ph sz="quarter" idx="4"/>
          </p:nvPr>
        </p:nvPicPr>
        <p:blipFill>
          <a:blip r:embed="rId3"/>
          <a:stretch>
            <a:fillRect/>
          </a:stretch>
        </p:blipFill>
        <p:spPr>
          <a:xfrm>
            <a:off x="4724400" y="1066800"/>
            <a:ext cx="3491865" cy="2971800"/>
          </a:xfrm>
        </p:spPr>
      </p:pic>
      <p:pic>
        <p:nvPicPr>
          <p:cNvPr id="4" name="Content Placeholder 3" descr="C:\Documents and Settings\a\Desktop\fone-1.jpg"/>
          <p:cNvPicPr>
            <a:picLocks noChangeAspect="1" noChangeArrowheads="1"/>
          </p:cNvPicPr>
          <p:nvPr/>
        </p:nvPicPr>
        <p:blipFill>
          <a:blip r:embed="rId4"/>
          <a:srcRect/>
          <a:stretch>
            <a:fillRect/>
          </a:stretch>
        </p:blipFill>
        <p:spPr bwMode="auto">
          <a:xfrm>
            <a:off x="685800" y="4152900"/>
            <a:ext cx="3657600" cy="2552700"/>
          </a:xfrm>
          <a:prstGeom prst="rect">
            <a:avLst/>
          </a:prstGeom>
          <a:noFill/>
        </p:spPr>
      </p:pic>
      <p:pic>
        <p:nvPicPr>
          <p:cNvPr id="1027" name="Picture 3" descr="C:\Documents and Settings\shamim\Desktop\Internet-in-Bangladesh-village.jpg"/>
          <p:cNvPicPr>
            <a:picLocks noChangeAspect="1" noChangeArrowheads="1"/>
          </p:cNvPicPr>
          <p:nvPr/>
        </p:nvPicPr>
        <p:blipFill>
          <a:blip r:embed="rId5"/>
          <a:srcRect/>
          <a:stretch>
            <a:fillRect/>
          </a:stretch>
        </p:blipFill>
        <p:spPr bwMode="auto">
          <a:xfrm>
            <a:off x="4572000" y="4114800"/>
            <a:ext cx="3886200" cy="2688566"/>
          </a:xfrm>
          <a:prstGeom prst="rect">
            <a:avLst/>
          </a:prstGeom>
          <a:noFill/>
        </p:spPr>
      </p:pic>
      <p:sp>
        <p:nvSpPr>
          <p:cNvPr id="6" name="TextBox 5"/>
          <p:cNvSpPr txBox="1"/>
          <p:nvPr/>
        </p:nvSpPr>
        <p:spPr>
          <a:xfrm>
            <a:off x="762000" y="191869"/>
            <a:ext cx="4953000" cy="76944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2"/>
          </a:fillRef>
          <a:effectRef idx="1">
            <a:schemeClr val="accent2"/>
          </a:effectRef>
          <a:fontRef idx="minor">
            <a:schemeClr val="lt1"/>
          </a:fontRef>
        </p:style>
        <p:txBody>
          <a:bodyPr wrap="square" rtlCol="0">
            <a:spAutoFit/>
          </a:bodyPr>
          <a:lstStyle/>
          <a:p>
            <a:r>
              <a:rPr lang="bn-BD" sz="4400" b="1" u="sng" dirty="0" smtClean="0">
                <a:solidFill>
                  <a:schemeClr val="tx1"/>
                </a:solidFill>
                <a:latin typeface="NikoshBAN" pitchFamily="2" charset="0"/>
                <a:cs typeface="NikoshBAN" pitchFamily="2" charset="0"/>
              </a:rPr>
              <a:t>ডিভাইস সমূহের ব্যবহারঃ</a:t>
            </a:r>
            <a:endParaRPr lang="en-US" sz="3200" b="1" u="sng" dirty="0">
              <a:solidFill>
                <a:schemeClr val="tx1"/>
              </a:solidFill>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38" presetClass="entr" presetSubtype="0" accel="50000" fill="hold" nodeType="clickEffect">
                                  <p:stCondLst>
                                    <p:cond delay="0"/>
                                  </p:stCondLst>
                                  <p:iterate type="lt">
                                    <p:tmPct val="50000"/>
                                  </p:iterate>
                                  <p:childTnLst>
                                    <p:set>
                                      <p:cBhvr>
                                        <p:cTn id="29" dur="1" fill="hold">
                                          <p:stCondLst>
                                            <p:cond delay="0"/>
                                          </p:stCondLst>
                                        </p:cTn>
                                        <p:tgtEl>
                                          <p:spTgt spid="8"/>
                                        </p:tgtEl>
                                        <p:attrNameLst>
                                          <p:attrName>style.visibility</p:attrName>
                                        </p:attrNameLst>
                                      </p:cBhvr>
                                      <p:to>
                                        <p:strVal val="visible"/>
                                      </p:to>
                                    </p:set>
                                    <p:set>
                                      <p:cBhvr>
                                        <p:cTn id="30" dur="455" fill="hold">
                                          <p:stCondLst>
                                            <p:cond delay="0"/>
                                          </p:stCondLst>
                                        </p:cTn>
                                        <p:tgtEl>
                                          <p:spTgt spid="8"/>
                                        </p:tgtEl>
                                        <p:attrNameLst>
                                          <p:attrName>style.rotation</p:attrName>
                                        </p:attrNameLst>
                                      </p:cBhvr>
                                      <p:to>
                                        <p:strVal val="-45.0"/>
                                      </p:to>
                                    </p:set>
                                    <p:anim calcmode="lin" valueType="num">
                                      <p:cBhvr>
                                        <p:cTn id="31"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2"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Scale>
                                      <p:cBhvr>
                                        <p:cTn id="3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4"/>
                                        </p:tgtEl>
                                        <p:attrNameLst>
                                          <p:attrName>ppt_x</p:attrName>
                                          <p:attrName>ppt_y</p:attrName>
                                        </p:attrNameLst>
                                      </p:cBhvr>
                                    </p:animMotion>
                                    <p:animEffect transition="in" filter="fade">
                                      <p:cBhvr>
                                        <p:cTn id="41" dur="10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1027"/>
                                        </p:tgtEl>
                                        <p:attrNameLst>
                                          <p:attrName>style.visibility</p:attrName>
                                        </p:attrNameLst>
                                      </p:cBhvr>
                                      <p:to>
                                        <p:strVal val="visible"/>
                                      </p:to>
                                    </p:set>
                                    <p:animEffect transition="in" filter="slide(fromBottom)">
                                      <p:cBhvr>
                                        <p:cTn id="46"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shamim\Desktop\picturer\1.bmp"/>
          <p:cNvPicPr>
            <a:picLocks noGrp="1" noChangeAspect="1" noChangeArrowheads="1"/>
          </p:cNvPicPr>
          <p:nvPr>
            <p:ph idx="1"/>
          </p:nvPr>
        </p:nvPicPr>
        <p:blipFill>
          <a:blip r:embed="rId2"/>
          <a:srcRect/>
          <a:stretch>
            <a:fillRect/>
          </a:stretch>
        </p:blipFill>
        <p:spPr bwMode="auto">
          <a:xfrm>
            <a:off x="914400" y="457201"/>
            <a:ext cx="3581400" cy="2819400"/>
          </a:xfrm>
          <a:prstGeom prst="rect">
            <a:avLst/>
          </a:prstGeom>
          <a:noFill/>
        </p:spPr>
      </p:pic>
      <p:pic>
        <p:nvPicPr>
          <p:cNvPr id="2052" name="Picture 4" descr="C:\Documents and Settings\shamim\Desktop\picturer\3rd-Batch-computer-trainee.jpg"/>
          <p:cNvPicPr>
            <a:picLocks noChangeAspect="1" noChangeArrowheads="1"/>
          </p:cNvPicPr>
          <p:nvPr/>
        </p:nvPicPr>
        <p:blipFill>
          <a:blip r:embed="rId3" cstate="print"/>
          <a:srcRect/>
          <a:stretch>
            <a:fillRect/>
          </a:stretch>
        </p:blipFill>
        <p:spPr bwMode="auto">
          <a:xfrm>
            <a:off x="5181600" y="533401"/>
            <a:ext cx="3657600" cy="2667000"/>
          </a:xfrm>
          <a:prstGeom prst="rect">
            <a:avLst/>
          </a:prstGeom>
          <a:noFill/>
        </p:spPr>
      </p:pic>
      <p:pic>
        <p:nvPicPr>
          <p:cNvPr id="2053" name="Picture 5" descr="C:\Documents and Settings\shamim\Desktop\picturer\ict_suite.jpg"/>
          <p:cNvPicPr>
            <a:picLocks noChangeAspect="1" noChangeArrowheads="1"/>
          </p:cNvPicPr>
          <p:nvPr/>
        </p:nvPicPr>
        <p:blipFill>
          <a:blip r:embed="rId4"/>
          <a:srcRect/>
          <a:stretch>
            <a:fillRect/>
          </a:stretch>
        </p:blipFill>
        <p:spPr bwMode="auto">
          <a:xfrm>
            <a:off x="762000" y="3505200"/>
            <a:ext cx="3657600" cy="2819400"/>
          </a:xfrm>
          <a:prstGeom prst="rect">
            <a:avLst/>
          </a:prstGeom>
          <a:noFill/>
        </p:spPr>
      </p:pic>
      <p:pic>
        <p:nvPicPr>
          <p:cNvPr id="2054" name="Picture 6" descr="C:\Documents and Settings\shamim\Desktop\picturer\TCoL_Sept_English_workshop.jpg"/>
          <p:cNvPicPr>
            <a:picLocks noChangeAspect="1" noChangeArrowheads="1"/>
          </p:cNvPicPr>
          <p:nvPr/>
        </p:nvPicPr>
        <p:blipFill>
          <a:blip r:embed="rId5"/>
          <a:srcRect/>
          <a:stretch>
            <a:fillRect/>
          </a:stretch>
        </p:blipFill>
        <p:spPr bwMode="auto">
          <a:xfrm>
            <a:off x="11125200" y="10820400"/>
            <a:ext cx="20116800" cy="16459200"/>
          </a:xfrm>
          <a:prstGeom prst="rect">
            <a:avLst/>
          </a:prstGeom>
          <a:noFill/>
        </p:spPr>
      </p:pic>
      <p:pic>
        <p:nvPicPr>
          <p:cNvPr id="2056" name="Picture 8" descr="C:\Documents and Settings\shamim\Desktop\picturer\p002_0_1.jpg"/>
          <p:cNvPicPr>
            <a:picLocks noChangeAspect="1" noChangeArrowheads="1"/>
          </p:cNvPicPr>
          <p:nvPr/>
        </p:nvPicPr>
        <p:blipFill>
          <a:blip r:embed="rId6"/>
          <a:srcRect/>
          <a:stretch>
            <a:fillRect/>
          </a:stretch>
        </p:blipFill>
        <p:spPr bwMode="auto">
          <a:xfrm>
            <a:off x="4724400" y="3529012"/>
            <a:ext cx="4114800" cy="2795588"/>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4)">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wedge">
                                      <p:cBhvr>
                                        <p:cTn id="12" dur="20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animEffect transition="in" filter="wipe(down)">
                                      <p:cBhvr>
                                        <p:cTn id="17" dur="580">
                                          <p:stCondLst>
                                            <p:cond delay="0"/>
                                          </p:stCondLst>
                                        </p:cTn>
                                        <p:tgtEl>
                                          <p:spTgt spid="2053"/>
                                        </p:tgtEl>
                                      </p:cBhvr>
                                    </p:animEffect>
                                    <p:anim calcmode="lin" valueType="num">
                                      <p:cBhvr>
                                        <p:cTn id="18" dur="1822" tmFilter="0,0; 0.14,0.36; 0.43,0.73; 0.71,0.91; 1.0,1.0">
                                          <p:stCondLst>
                                            <p:cond delay="0"/>
                                          </p:stCondLst>
                                        </p:cTn>
                                        <p:tgtEl>
                                          <p:spTgt spid="205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05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205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205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2053"/>
                                        </p:tgtEl>
                                        <p:attrNameLst>
                                          <p:attrName>ppt_y</p:attrName>
                                        </p:attrNameLst>
                                      </p:cBhvr>
                                      <p:tavLst>
                                        <p:tav tm="0" fmla="#ppt_y-sin(pi*$)/81">
                                          <p:val>
                                            <p:fltVal val="0"/>
                                          </p:val>
                                        </p:tav>
                                        <p:tav tm="100000">
                                          <p:val>
                                            <p:fltVal val="1"/>
                                          </p:val>
                                        </p:tav>
                                      </p:tavLst>
                                    </p:anim>
                                    <p:animScale>
                                      <p:cBhvr>
                                        <p:cTn id="23" dur="26">
                                          <p:stCondLst>
                                            <p:cond delay="650"/>
                                          </p:stCondLst>
                                        </p:cTn>
                                        <p:tgtEl>
                                          <p:spTgt spid="2053"/>
                                        </p:tgtEl>
                                      </p:cBhvr>
                                      <p:to x="100000" y="60000"/>
                                    </p:animScale>
                                    <p:animScale>
                                      <p:cBhvr>
                                        <p:cTn id="24" dur="166" decel="50000">
                                          <p:stCondLst>
                                            <p:cond delay="676"/>
                                          </p:stCondLst>
                                        </p:cTn>
                                        <p:tgtEl>
                                          <p:spTgt spid="2053"/>
                                        </p:tgtEl>
                                      </p:cBhvr>
                                      <p:to x="100000" y="100000"/>
                                    </p:animScale>
                                    <p:animScale>
                                      <p:cBhvr>
                                        <p:cTn id="25" dur="26">
                                          <p:stCondLst>
                                            <p:cond delay="1312"/>
                                          </p:stCondLst>
                                        </p:cTn>
                                        <p:tgtEl>
                                          <p:spTgt spid="2053"/>
                                        </p:tgtEl>
                                      </p:cBhvr>
                                      <p:to x="100000" y="80000"/>
                                    </p:animScale>
                                    <p:animScale>
                                      <p:cBhvr>
                                        <p:cTn id="26" dur="166" decel="50000">
                                          <p:stCondLst>
                                            <p:cond delay="1338"/>
                                          </p:stCondLst>
                                        </p:cTn>
                                        <p:tgtEl>
                                          <p:spTgt spid="2053"/>
                                        </p:tgtEl>
                                      </p:cBhvr>
                                      <p:to x="100000" y="100000"/>
                                    </p:animScale>
                                    <p:animScale>
                                      <p:cBhvr>
                                        <p:cTn id="27" dur="26">
                                          <p:stCondLst>
                                            <p:cond delay="1642"/>
                                          </p:stCondLst>
                                        </p:cTn>
                                        <p:tgtEl>
                                          <p:spTgt spid="2053"/>
                                        </p:tgtEl>
                                      </p:cBhvr>
                                      <p:to x="100000" y="90000"/>
                                    </p:animScale>
                                    <p:animScale>
                                      <p:cBhvr>
                                        <p:cTn id="28" dur="166" decel="50000">
                                          <p:stCondLst>
                                            <p:cond delay="1668"/>
                                          </p:stCondLst>
                                        </p:cTn>
                                        <p:tgtEl>
                                          <p:spTgt spid="2053"/>
                                        </p:tgtEl>
                                      </p:cBhvr>
                                      <p:to x="100000" y="100000"/>
                                    </p:animScale>
                                    <p:animScale>
                                      <p:cBhvr>
                                        <p:cTn id="29" dur="26">
                                          <p:stCondLst>
                                            <p:cond delay="1808"/>
                                          </p:stCondLst>
                                        </p:cTn>
                                        <p:tgtEl>
                                          <p:spTgt spid="2053"/>
                                        </p:tgtEl>
                                      </p:cBhvr>
                                      <p:to x="100000" y="95000"/>
                                    </p:animScale>
                                    <p:animScale>
                                      <p:cBhvr>
                                        <p:cTn id="30" dur="166" decel="50000">
                                          <p:stCondLst>
                                            <p:cond delay="1834"/>
                                          </p:stCondLst>
                                        </p:cTn>
                                        <p:tgtEl>
                                          <p:spTgt spid="2053"/>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3" presetClass="entr" presetSubtype="16" fill="hold" nodeType="clickEffect">
                                  <p:stCondLst>
                                    <p:cond delay="0"/>
                                  </p:stCondLst>
                                  <p:childTnLst>
                                    <p:set>
                                      <p:cBhvr>
                                        <p:cTn id="34" dur="1" fill="hold">
                                          <p:stCondLst>
                                            <p:cond delay="0"/>
                                          </p:stCondLst>
                                        </p:cTn>
                                        <p:tgtEl>
                                          <p:spTgt spid="2056"/>
                                        </p:tgtEl>
                                        <p:attrNameLst>
                                          <p:attrName>style.visibility</p:attrName>
                                        </p:attrNameLst>
                                      </p:cBhvr>
                                      <p:to>
                                        <p:strVal val="visible"/>
                                      </p:to>
                                    </p:set>
                                    <p:animEffect transition="in" filter="plus(in)">
                                      <p:cBhvr>
                                        <p:cTn id="35" dur="20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52400" y="457200"/>
            <a:ext cx="8763000" cy="6019800"/>
          </a:xfrm>
          <a:solidFill>
            <a:schemeClr val="accent5">
              <a:lumMod val="60000"/>
              <a:lumOff val="40000"/>
            </a:schemeClr>
          </a:solidFill>
        </p:spPr>
        <p:txBody>
          <a:bodyPr>
            <a:noAutofit/>
          </a:bodyPr>
          <a:lstStyle/>
          <a:p>
            <a:pPr algn="just"/>
            <a:r>
              <a:rPr lang="bn-BD" sz="2800" dirty="0" smtClean="0">
                <a:latin typeface="NikoshBAN" pitchFamily="2" charset="0"/>
                <a:cs typeface="NikoshBAN" pitchFamily="2" charset="0"/>
              </a:rPr>
              <a:t>আইসিটি আমাদের জীবন কে অনেক সহজ করে তুলেছে। নিম্নে কয়েকটি আইসিটি ডিভাইসের ব্যবহার উল্লেখ করা হলো -----</a:t>
            </a:r>
          </a:p>
          <a:p>
            <a:pPr algn="just"/>
            <a:r>
              <a:rPr lang="bn-BD" sz="2800" b="1" u="sng" dirty="0" smtClean="0">
                <a:effectLst>
                  <a:outerShdw blurRad="38100" dist="38100" dir="2700000" algn="tl">
                    <a:srgbClr val="000000">
                      <a:alpha val="43137"/>
                    </a:srgbClr>
                  </a:outerShdw>
                </a:effectLst>
                <a:latin typeface="NikoshBAN" pitchFamily="2" charset="0"/>
                <a:cs typeface="NikoshBAN" pitchFamily="2" charset="0"/>
              </a:rPr>
              <a:t>রেডিওঃ</a:t>
            </a:r>
            <a:r>
              <a:rPr lang="bn-BD" sz="2800" dirty="0" smtClean="0">
                <a:latin typeface="NikoshBAN" pitchFamily="2" charset="0"/>
                <a:cs typeface="NikoshBAN" pitchFamily="2" charset="0"/>
              </a:rPr>
              <a:t> এর মাধ্যমে খবর ও গান শুনা ছাড়াও ঘূর্ণিঝড়ের পূর্বাভাস পাওয়া যায়।</a:t>
            </a:r>
          </a:p>
          <a:p>
            <a:pPr algn="just"/>
            <a:r>
              <a:rPr lang="bn-BD" sz="2800" b="1" u="sng" dirty="0" smtClean="0">
                <a:effectLst>
                  <a:outerShdw blurRad="38100" dist="38100" dir="2700000" algn="tl">
                    <a:srgbClr val="000000">
                      <a:alpha val="43137"/>
                    </a:srgbClr>
                  </a:outerShdw>
                </a:effectLst>
                <a:latin typeface="NikoshBAN" pitchFamily="2" charset="0"/>
                <a:cs typeface="NikoshBAN" pitchFamily="2" charset="0"/>
              </a:rPr>
              <a:t>টেলিভিশনঃ</a:t>
            </a:r>
            <a:r>
              <a:rPr lang="bn-BD" sz="2800" dirty="0" smtClean="0">
                <a:latin typeface="NikoshBAN" pitchFamily="2" charset="0"/>
                <a:cs typeface="NikoshBAN" pitchFamily="2" charset="0"/>
              </a:rPr>
              <a:t> গান শুনা, ছবি দেখা, বিভিন্ন ধরনের খেলা, খবর, কৃষি অনুষ্ঠান ইত্যাদি উপভোগ করা যায়।</a:t>
            </a:r>
          </a:p>
          <a:p>
            <a:pPr algn="just"/>
            <a:r>
              <a:rPr lang="bn-BD" sz="2800" b="1" u="sng" dirty="0" smtClean="0">
                <a:effectLst>
                  <a:outerShdw blurRad="38100" dist="38100" dir="2700000" algn="tl">
                    <a:srgbClr val="000000">
                      <a:alpha val="43137"/>
                    </a:srgbClr>
                  </a:outerShdw>
                </a:effectLst>
                <a:latin typeface="NikoshBAN" pitchFamily="2" charset="0"/>
                <a:cs typeface="NikoshBAN" pitchFamily="2" charset="0"/>
              </a:rPr>
              <a:t>টেলিফোনঃ</a:t>
            </a:r>
            <a:r>
              <a:rPr lang="bn-BD" sz="2800" dirty="0" smtClean="0">
                <a:latin typeface="NikoshBAN" pitchFamily="2" charset="0"/>
                <a:cs typeface="NikoshBAN" pitchFamily="2" charset="0"/>
              </a:rPr>
              <a:t> দেশের ভিতরে ও বাইরের মানুষের সাথে দ্রুত যোগাযোগ করা যায়।  </a:t>
            </a:r>
          </a:p>
          <a:p>
            <a:pPr algn="just"/>
            <a:r>
              <a:rPr lang="bn-BD" sz="2800" b="1" u="sng" dirty="0" smtClean="0">
                <a:effectLst>
                  <a:outerShdw blurRad="38100" dist="38100" dir="2700000" algn="tl">
                    <a:srgbClr val="000000">
                      <a:alpha val="43137"/>
                    </a:srgbClr>
                  </a:outerShdw>
                </a:effectLst>
                <a:latin typeface="NikoshBAN" pitchFamily="2" charset="0"/>
                <a:cs typeface="NikoshBAN" pitchFamily="2" charset="0"/>
              </a:rPr>
              <a:t>মোবাইল ফোনঃ</a:t>
            </a:r>
            <a:r>
              <a:rPr lang="bn-BD" sz="2800" dirty="0" smtClean="0">
                <a:latin typeface="NikoshBAN" pitchFamily="2" charset="0"/>
                <a:cs typeface="NikoshBAN" pitchFamily="2" charset="0"/>
              </a:rPr>
              <a:t> এর মাধ্যমে দ্রুত যোগাযোগ করা যায়, এস,এম,এস করা যায়। এ ছাড়াও ইন্টারনেট ব্যবহার করে বিভিন্ন ধরনের খবর ও পরীক্ষার ফলাফল জানা যায়।</a:t>
            </a:r>
          </a:p>
          <a:p>
            <a:pPr algn="just"/>
            <a:r>
              <a:rPr lang="bn-BD" sz="2800" b="1" u="sng" dirty="0" smtClean="0">
                <a:effectLst>
                  <a:outerShdw blurRad="38100" dist="38100" dir="2700000" algn="tl">
                    <a:srgbClr val="000000">
                      <a:alpha val="43137"/>
                    </a:srgbClr>
                  </a:outerShdw>
                </a:effectLst>
                <a:latin typeface="NikoshBAN" pitchFamily="2" charset="0"/>
                <a:cs typeface="NikoshBAN" pitchFamily="2" charset="0"/>
              </a:rPr>
              <a:t>কম্পিউটারঃ</a:t>
            </a:r>
            <a:r>
              <a:rPr lang="bn-BD" sz="2800" dirty="0" smtClean="0">
                <a:latin typeface="NikoshBAN" pitchFamily="2" charset="0"/>
                <a:cs typeface="NikoshBAN" pitchFamily="2" charset="0"/>
              </a:rPr>
              <a:t> এর সাহায্যে শিক্ষা, চিকিৎসা, ব্যবসা, যোগাযোগ, গেম খেলা, গান শুনা, ছবি দেখা, ছবি তোলা, বিভিন্ন ধরনের গবেষণামূলক কাজে এটি ব্যবহৃত হচ্ছে</a:t>
            </a:r>
            <a:endParaRPr lang="en-US" sz="2800" dirty="0" smtClean="0">
              <a:latin typeface="NikoshBAN" pitchFamily="2" charset="0"/>
              <a:cs typeface="NikoshBAN" pitchFamily="2" charset="0"/>
            </a:endParaRPr>
          </a:p>
          <a:p>
            <a:pPr algn="just">
              <a:buNone/>
            </a:pPr>
            <a:endParaRPr lang="en-US" sz="2800" dirty="0" smtClean="0">
              <a:latin typeface="NikoshBAN" pitchFamily="2" charset="0"/>
              <a:cs typeface="NikoshBAN" pitchFamily="2" charset="0"/>
            </a:endParaRPr>
          </a:p>
          <a:p>
            <a:pPr algn="just"/>
            <a:endParaRPr lang="bn-BD" sz="2800" dirty="0" smtClean="0">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strips(down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80">
                                          <p:stCondLst>
                                            <p:cond delay="0"/>
                                          </p:stCondLst>
                                        </p:cTn>
                                        <p:tgtEl>
                                          <p:spTgt spid="5">
                                            <p:txEl>
                                              <p:pRg st="1" end="1"/>
                                            </p:txEl>
                                          </p:spTgt>
                                        </p:tgtEl>
                                      </p:cBhvr>
                                    </p:animEffect>
                                    <p:anim calcmode="lin" valueType="num">
                                      <p:cBhvr>
                                        <p:cTn id="13"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xEl>
                                              <p:pRg st="1" end="1"/>
                                            </p:txEl>
                                          </p:spTgt>
                                        </p:tgtEl>
                                      </p:cBhvr>
                                      <p:to x="100000" y="60000"/>
                                    </p:animScale>
                                    <p:animScale>
                                      <p:cBhvr>
                                        <p:cTn id="19" dur="166" decel="50000">
                                          <p:stCondLst>
                                            <p:cond delay="676"/>
                                          </p:stCondLst>
                                        </p:cTn>
                                        <p:tgtEl>
                                          <p:spTgt spid="5">
                                            <p:txEl>
                                              <p:pRg st="1" end="1"/>
                                            </p:txEl>
                                          </p:spTgt>
                                        </p:tgtEl>
                                      </p:cBhvr>
                                      <p:to x="100000" y="100000"/>
                                    </p:animScale>
                                    <p:animScale>
                                      <p:cBhvr>
                                        <p:cTn id="20" dur="26">
                                          <p:stCondLst>
                                            <p:cond delay="1312"/>
                                          </p:stCondLst>
                                        </p:cTn>
                                        <p:tgtEl>
                                          <p:spTgt spid="5">
                                            <p:txEl>
                                              <p:pRg st="1" end="1"/>
                                            </p:txEl>
                                          </p:spTgt>
                                        </p:tgtEl>
                                      </p:cBhvr>
                                      <p:to x="100000" y="80000"/>
                                    </p:animScale>
                                    <p:animScale>
                                      <p:cBhvr>
                                        <p:cTn id="21" dur="166" decel="50000">
                                          <p:stCondLst>
                                            <p:cond delay="1338"/>
                                          </p:stCondLst>
                                        </p:cTn>
                                        <p:tgtEl>
                                          <p:spTgt spid="5">
                                            <p:txEl>
                                              <p:pRg st="1" end="1"/>
                                            </p:txEl>
                                          </p:spTgt>
                                        </p:tgtEl>
                                      </p:cBhvr>
                                      <p:to x="100000" y="100000"/>
                                    </p:animScale>
                                    <p:animScale>
                                      <p:cBhvr>
                                        <p:cTn id="22" dur="26">
                                          <p:stCondLst>
                                            <p:cond delay="1642"/>
                                          </p:stCondLst>
                                        </p:cTn>
                                        <p:tgtEl>
                                          <p:spTgt spid="5">
                                            <p:txEl>
                                              <p:pRg st="1" end="1"/>
                                            </p:txEl>
                                          </p:spTgt>
                                        </p:tgtEl>
                                      </p:cBhvr>
                                      <p:to x="100000" y="90000"/>
                                    </p:animScale>
                                    <p:animScale>
                                      <p:cBhvr>
                                        <p:cTn id="23" dur="166" decel="50000">
                                          <p:stCondLst>
                                            <p:cond delay="1668"/>
                                          </p:stCondLst>
                                        </p:cTn>
                                        <p:tgtEl>
                                          <p:spTgt spid="5">
                                            <p:txEl>
                                              <p:pRg st="1" end="1"/>
                                            </p:txEl>
                                          </p:spTgt>
                                        </p:tgtEl>
                                      </p:cBhvr>
                                      <p:to x="100000" y="100000"/>
                                    </p:animScale>
                                    <p:animScale>
                                      <p:cBhvr>
                                        <p:cTn id="24" dur="26">
                                          <p:stCondLst>
                                            <p:cond delay="1808"/>
                                          </p:stCondLst>
                                        </p:cTn>
                                        <p:tgtEl>
                                          <p:spTgt spid="5">
                                            <p:txEl>
                                              <p:pRg st="1" end="1"/>
                                            </p:txEl>
                                          </p:spTgt>
                                        </p:tgtEl>
                                      </p:cBhvr>
                                      <p:to x="100000" y="95000"/>
                                    </p:animScale>
                                    <p:animScale>
                                      <p:cBhvr>
                                        <p:cTn id="25" dur="166" decel="50000">
                                          <p:stCondLst>
                                            <p:cond delay="1834"/>
                                          </p:stCondLst>
                                        </p:cTn>
                                        <p:tgtEl>
                                          <p:spTgt spid="5">
                                            <p:txEl>
                                              <p:pRg st="1" end="1"/>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9" presetClass="entr" presetSubtype="0" fill="hold" nodeType="click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 calcmode="lin" valueType="num">
                                      <p:cBhvr>
                                        <p:cTn id="30" dur="1000" fill="hold"/>
                                        <p:tgtEl>
                                          <p:spTgt spid="5">
                                            <p:txEl>
                                              <p:pRg st="2" end="2"/>
                                            </p:txEl>
                                          </p:spTgt>
                                        </p:tgtEl>
                                        <p:attrNameLst>
                                          <p:attrName>ppt_x</p:attrName>
                                        </p:attrNameLst>
                                      </p:cBhvr>
                                      <p:tavLst>
                                        <p:tav tm="0">
                                          <p:val>
                                            <p:strVal val="#ppt_x-.2"/>
                                          </p:val>
                                        </p:tav>
                                        <p:tav tm="100000">
                                          <p:val>
                                            <p:strVal val="#ppt_x"/>
                                          </p:val>
                                        </p:tav>
                                      </p:tavLst>
                                    </p:anim>
                                    <p:anim calcmode="lin" valueType="num">
                                      <p:cBhvr>
                                        <p:cTn id="31" dur="1000" fill="hold"/>
                                        <p:tgtEl>
                                          <p:spTgt spid="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 to="" calcmode="lin" valueType="num">
                                      <p:cBhvr>
                                        <p:cTn id="37" dur="1" fill="hold"/>
                                        <p:tgtEl>
                                          <p:spTgt spid="5">
                                            <p:txEl>
                                              <p:pRg st="3" end="3"/>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 calcmode="lin" valueType="num">
                                      <p:cBhvr>
                                        <p:cTn id="42"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5">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Effect transition="in" filter="wipe(down)">
                                      <p:cBhvr>
                                        <p:cTn id="49" dur="580">
                                          <p:stCondLst>
                                            <p:cond delay="0"/>
                                          </p:stCondLst>
                                        </p:cTn>
                                        <p:tgtEl>
                                          <p:spTgt spid="5">
                                            <p:txEl>
                                              <p:pRg st="5" end="5"/>
                                            </p:txEl>
                                          </p:spTgt>
                                        </p:tgtEl>
                                      </p:cBhvr>
                                    </p:animEffect>
                                    <p:anim calcmode="lin" valueType="num">
                                      <p:cBhvr>
                                        <p:cTn id="50" dur="1822" tmFilter="0,0; 0.14,0.36; 0.43,0.73; 0.71,0.91; 1.0,1.0">
                                          <p:stCondLst>
                                            <p:cond delay="0"/>
                                          </p:stCondLst>
                                        </p:cTn>
                                        <p:tgtEl>
                                          <p:spTgt spid="5">
                                            <p:txEl>
                                              <p:pRg st="5" end="5"/>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5">
                                            <p:txEl>
                                              <p:pRg st="5" end="5"/>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5">
                                            <p:txEl>
                                              <p:pRg st="5" end="5"/>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5">
                                            <p:txEl>
                                              <p:pRg st="5" end="5"/>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5">
                                            <p:txEl>
                                              <p:pRg st="5" end="5"/>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5">
                                            <p:txEl>
                                              <p:pRg st="5" end="5"/>
                                            </p:txEl>
                                          </p:spTgt>
                                        </p:tgtEl>
                                      </p:cBhvr>
                                      <p:to x="100000" y="60000"/>
                                    </p:animScale>
                                    <p:animScale>
                                      <p:cBhvr>
                                        <p:cTn id="56" dur="166" decel="50000">
                                          <p:stCondLst>
                                            <p:cond delay="676"/>
                                          </p:stCondLst>
                                        </p:cTn>
                                        <p:tgtEl>
                                          <p:spTgt spid="5">
                                            <p:txEl>
                                              <p:pRg st="5" end="5"/>
                                            </p:txEl>
                                          </p:spTgt>
                                        </p:tgtEl>
                                      </p:cBhvr>
                                      <p:to x="100000" y="100000"/>
                                    </p:animScale>
                                    <p:animScale>
                                      <p:cBhvr>
                                        <p:cTn id="57" dur="26">
                                          <p:stCondLst>
                                            <p:cond delay="1312"/>
                                          </p:stCondLst>
                                        </p:cTn>
                                        <p:tgtEl>
                                          <p:spTgt spid="5">
                                            <p:txEl>
                                              <p:pRg st="5" end="5"/>
                                            </p:txEl>
                                          </p:spTgt>
                                        </p:tgtEl>
                                      </p:cBhvr>
                                      <p:to x="100000" y="80000"/>
                                    </p:animScale>
                                    <p:animScale>
                                      <p:cBhvr>
                                        <p:cTn id="58" dur="166" decel="50000">
                                          <p:stCondLst>
                                            <p:cond delay="1338"/>
                                          </p:stCondLst>
                                        </p:cTn>
                                        <p:tgtEl>
                                          <p:spTgt spid="5">
                                            <p:txEl>
                                              <p:pRg st="5" end="5"/>
                                            </p:txEl>
                                          </p:spTgt>
                                        </p:tgtEl>
                                      </p:cBhvr>
                                      <p:to x="100000" y="100000"/>
                                    </p:animScale>
                                    <p:animScale>
                                      <p:cBhvr>
                                        <p:cTn id="59" dur="26">
                                          <p:stCondLst>
                                            <p:cond delay="1642"/>
                                          </p:stCondLst>
                                        </p:cTn>
                                        <p:tgtEl>
                                          <p:spTgt spid="5">
                                            <p:txEl>
                                              <p:pRg st="5" end="5"/>
                                            </p:txEl>
                                          </p:spTgt>
                                        </p:tgtEl>
                                      </p:cBhvr>
                                      <p:to x="100000" y="90000"/>
                                    </p:animScale>
                                    <p:animScale>
                                      <p:cBhvr>
                                        <p:cTn id="60" dur="166" decel="50000">
                                          <p:stCondLst>
                                            <p:cond delay="1668"/>
                                          </p:stCondLst>
                                        </p:cTn>
                                        <p:tgtEl>
                                          <p:spTgt spid="5">
                                            <p:txEl>
                                              <p:pRg st="5" end="5"/>
                                            </p:txEl>
                                          </p:spTgt>
                                        </p:tgtEl>
                                      </p:cBhvr>
                                      <p:to x="100000" y="100000"/>
                                    </p:animScale>
                                    <p:animScale>
                                      <p:cBhvr>
                                        <p:cTn id="61" dur="26">
                                          <p:stCondLst>
                                            <p:cond delay="1808"/>
                                          </p:stCondLst>
                                        </p:cTn>
                                        <p:tgtEl>
                                          <p:spTgt spid="5">
                                            <p:txEl>
                                              <p:pRg st="5" end="5"/>
                                            </p:txEl>
                                          </p:spTgt>
                                        </p:tgtEl>
                                      </p:cBhvr>
                                      <p:to x="100000" y="95000"/>
                                    </p:animScale>
                                    <p:animScale>
                                      <p:cBhvr>
                                        <p:cTn id="62" dur="166" decel="50000">
                                          <p:stCondLst>
                                            <p:cond delay="1834"/>
                                          </p:stCondLst>
                                        </p:cTn>
                                        <p:tgtEl>
                                          <p:spTgt spid="5">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1073527"/>
            <a:ext cx="8001000" cy="4524315"/>
          </a:xfrm>
          <a:prstGeom prst="rect">
            <a:avLst/>
          </a:prstGeom>
          <a:blipFill>
            <a:blip r:embed="rId2"/>
            <a:tile tx="0" ty="0" sx="100000" sy="100000" flip="none" algn="tl"/>
          </a:blipFill>
        </p:spPr>
        <p:txBody>
          <a:bodyPr wrap="square">
            <a:spAutoFit/>
          </a:bodyPr>
          <a:lstStyle/>
          <a:p>
            <a:pPr algn="just">
              <a:buFont typeface="Wingdings" pitchFamily="2" charset="2"/>
              <a:buChar char="v"/>
            </a:pPr>
            <a:r>
              <a:rPr lang="bn-BD" sz="3600" b="1" u="sng" dirty="0" smtClean="0">
                <a:latin typeface="NikoshBAN" pitchFamily="2" charset="0"/>
                <a:cs typeface="NikoshBAN" pitchFamily="2" charset="0"/>
              </a:rPr>
              <a:t> ইন্টারনেটঃ</a:t>
            </a:r>
            <a:r>
              <a:rPr lang="bn-BD" sz="3600" dirty="0" smtClean="0">
                <a:latin typeface="NikoshBAN" pitchFamily="2" charset="0"/>
                <a:cs typeface="NikoshBAN" pitchFamily="2" charset="0"/>
              </a:rPr>
              <a:t> এটি ব্যবহার করে ওয়েবসাইট থেকে সহজেই প্রয়োজনীয় তথ্য, ছবি, বই, গান, বিভিন্ন ধরনের ভিডিও নামিয়ে আনা যায় , বিদেশে থাকা মানুষের সাথে ছবিসহ কথা বলা যায়, ব্যবসা করা যায়, অনলাইন পত্রিকা পড়া যায় ইত্যাদি।  </a:t>
            </a:r>
          </a:p>
          <a:p>
            <a:pPr algn="just">
              <a:buFont typeface="Wingdings" pitchFamily="2" charset="2"/>
              <a:buChar char="v"/>
            </a:pPr>
            <a:r>
              <a:rPr lang="bn-BD" sz="3600" b="1" u="sng" dirty="0" smtClean="0">
                <a:latin typeface="NikoshBAN" pitchFamily="2" charset="0"/>
                <a:cs typeface="NikoshBAN" pitchFamily="2" charset="0"/>
              </a:rPr>
              <a:t> মাল্টিমিডিয়া প্রজেক্টরঃ</a:t>
            </a:r>
            <a:r>
              <a:rPr lang="bn-BD" sz="3600" dirty="0" smtClean="0">
                <a:latin typeface="NikoshBAN" pitchFamily="2" charset="0"/>
                <a:cs typeface="NikoshBAN" pitchFamily="2" charset="0"/>
              </a:rPr>
              <a:t> এর সাহায্য বড় পর্দায় বিশ্বকাপ ও অন্যান্য খেলা দেখা যায়, শ্রেণিকক্ষে ব্যবহার করে পাঠকে অনেক আকর্ষনীয় করে তোলা যায়।</a:t>
            </a: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990600"/>
            <a:ext cx="8077200" cy="5078313"/>
          </a:xfrm>
          <a:prstGeom prst="rect">
            <a:avLst/>
          </a:prstGeom>
          <a:blipFill>
            <a:blip r:embed="rId2"/>
            <a:tile tx="0" ty="0" sx="100000" sy="100000" flip="none" algn="tl"/>
          </a:blipFill>
        </p:spPr>
        <p:txBody>
          <a:bodyPr wrap="square">
            <a:spAutoFit/>
          </a:bodyPr>
          <a:lstStyle/>
          <a:p>
            <a:pPr algn="just">
              <a:buFont typeface="Wingdings" pitchFamily="2" charset="2"/>
              <a:buChar char="v"/>
            </a:pPr>
            <a:r>
              <a:rPr lang="bn-BD" sz="3600" dirty="0" smtClean="0">
                <a:latin typeface="NikoshBAN" pitchFamily="2" charset="0"/>
                <a:cs typeface="NikoshBAN" pitchFamily="2" charset="0"/>
              </a:rPr>
              <a:t> এছাড়াও কৃষি, চিকিৎসা, শিক্ষা, ব্যবসা, অর্থনীতি, রাজনীতি, প্রচার ও গণমাধ্যম, প্রকাশনা, ব্যাংক, শিল্প ও সংস্কৃতি, বৈজ্ঞানিক গবেষণা, মহাকাশে মহাকাশযান পাঠানো, মহাকাশ থেকে ছবি তোলা, তথ্য প্রেরন ইত্যাদি সকল কাজে কম্পিউটার,  ইন্টারনেট, হার্ডওয়্যার, সফটওয়্যার ব্যবহার করা হয়। দেশের প্রতিরক্ষার কাজে সেনাবাহিনীও আইসিটি ব্যবহার করে। কলকারখানা, যানবাহন নিয়ন্ত্রণ এই বিষয়গুলোও আইসিটির ব্যবহার ছাড়া অচল হয়ে যাবে।  </a:t>
            </a: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ecision 1"/>
          <p:cNvSpPr/>
          <p:nvPr/>
        </p:nvSpPr>
        <p:spPr>
          <a:xfrm>
            <a:off x="609600" y="685800"/>
            <a:ext cx="7924800" cy="5791200"/>
          </a:xfrm>
          <a:prstGeom prst="flowChartDecisio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bn-BD" sz="4000" b="1" u="sng"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দলীয় কাজ</a:t>
            </a:r>
            <a:endParaRPr lang="bn-BD" sz="4400" b="1" u="sng"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endParaRPr>
          </a:p>
          <a:p>
            <a:pPr>
              <a:buFont typeface="Wingdings" pitchFamily="2" charset="2"/>
              <a:buChar char="v"/>
            </a:pPr>
            <a:r>
              <a:rPr lang="bn-BD" sz="3600" dirty="0" smtClean="0">
                <a:latin typeface="NikoshBAN" pitchFamily="2" charset="0"/>
                <a:cs typeface="NikoshBAN" pitchFamily="2" charset="0"/>
              </a:rPr>
              <a:t> ১। আইসিটি ডিভাইস এর তালিকা প্রস্তুত কর । </a:t>
            </a:r>
          </a:p>
          <a:p>
            <a:pPr>
              <a:buFont typeface="Wingdings" pitchFamily="2" charset="2"/>
              <a:buChar char="v"/>
            </a:pPr>
            <a:r>
              <a:rPr lang="bn-BD" sz="3600" dirty="0" smtClean="0">
                <a:latin typeface="NikoshBAN" pitchFamily="2" charset="0"/>
                <a:cs typeface="NikoshBAN" pitchFamily="2" charset="0"/>
              </a:rPr>
              <a:t> ২। যে কোন ৪টি ডিভাইস এর ব্যবহার লিখ।  </a:t>
            </a:r>
          </a:p>
          <a:p>
            <a:endParaRPr lang="bn-BD" sz="3600" dirty="0" smtClean="0">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1143000"/>
            <a:ext cx="7239000" cy="480131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3" name="Rectangle 2"/>
          <p:cNvSpPr/>
          <p:nvPr/>
        </p:nvSpPr>
        <p:spPr>
          <a:xfrm>
            <a:off x="1371600" y="1829812"/>
            <a:ext cx="7086600" cy="4001095"/>
          </a:xfrm>
          <a:prstGeom prst="rect">
            <a:avLst/>
          </a:prstGeom>
          <a:noFill/>
          <a:effectLst>
            <a:outerShdw blurRad="76200" dir="13500000" sy="23000" kx="1200000" algn="br" rotWithShape="0">
              <a:prstClr val="black">
                <a:alpha val="20000"/>
              </a:prstClr>
            </a:outerShdw>
          </a:effectLst>
        </p:spPr>
        <p:txBody>
          <a:bodyPr wrap="square">
            <a:spAutoFit/>
          </a:bodyPr>
          <a:lstStyle/>
          <a:p>
            <a:pPr algn="ctr"/>
            <a:r>
              <a:rPr lang="bn-BD" sz="5400" b="1" dirty="0" smtClean="0">
                <a:effectLst>
                  <a:outerShdw blurRad="38100" dist="38100" dir="2700000" algn="tl">
                    <a:srgbClr val="000000">
                      <a:alpha val="43137"/>
                    </a:srgbClr>
                  </a:outerShdw>
                </a:effectLst>
                <a:latin typeface="NikoshBAN" pitchFamily="2" charset="0"/>
                <a:cs typeface="NikoshBAN" pitchFamily="2" charset="0"/>
              </a:rPr>
              <a:t>মূল্যায়ন</a:t>
            </a:r>
          </a:p>
          <a:p>
            <a:pPr>
              <a:buFont typeface="Wingdings" pitchFamily="2" charset="2"/>
              <a:buChar char="v"/>
            </a:pPr>
            <a:r>
              <a:rPr lang="bn-BD" sz="4000" dirty="0" smtClean="0">
                <a:latin typeface="NikoshBAN" pitchFamily="2" charset="0"/>
                <a:cs typeface="NikoshBAN" pitchFamily="2" charset="0"/>
              </a:rPr>
              <a:t> </a:t>
            </a:r>
            <a:r>
              <a:rPr lang="en-US" sz="4000" dirty="0" smtClean="0">
                <a:latin typeface="NikoshBAN" pitchFamily="2" charset="0"/>
                <a:cs typeface="NikoshBAN" pitchFamily="2" charset="0"/>
              </a:rPr>
              <a:t>ICT</a:t>
            </a:r>
            <a:r>
              <a:rPr lang="bn-BD" sz="4000" dirty="0" smtClean="0">
                <a:latin typeface="NikoshBAN" pitchFamily="2" charset="0"/>
                <a:cs typeface="NikoshBAN" pitchFamily="2" charset="0"/>
              </a:rPr>
              <a:t>-</a:t>
            </a:r>
            <a:r>
              <a:rPr lang="en-US" sz="4000" dirty="0" smtClean="0">
                <a:latin typeface="NikoshBAN" pitchFamily="2" charset="0"/>
                <a:cs typeface="NikoshBAN" pitchFamily="2" charset="0"/>
              </a:rPr>
              <a:t> </a:t>
            </a:r>
            <a:r>
              <a:rPr lang="bn-BD" sz="4000" dirty="0" smtClean="0">
                <a:latin typeface="NikoshBAN" pitchFamily="2" charset="0"/>
                <a:cs typeface="NikoshBAN" pitchFamily="2" charset="0"/>
              </a:rPr>
              <a:t>এর পূর্ণরূপ কি?  </a:t>
            </a:r>
          </a:p>
          <a:p>
            <a:pPr>
              <a:buFont typeface="Wingdings" pitchFamily="2" charset="2"/>
              <a:buChar char="v"/>
            </a:pPr>
            <a:r>
              <a:rPr lang="en-US" sz="4000" dirty="0" smtClean="0">
                <a:latin typeface="NikoshBAN" pitchFamily="2" charset="0"/>
                <a:cs typeface="NikoshBAN" pitchFamily="2" charset="0"/>
              </a:rPr>
              <a:t> </a:t>
            </a:r>
            <a:r>
              <a:rPr lang="bn-BD" sz="4000" dirty="0" smtClean="0">
                <a:latin typeface="NikoshBAN" pitchFamily="2" charset="0"/>
                <a:cs typeface="NikoshBAN" pitchFamily="2" charset="0"/>
              </a:rPr>
              <a:t>তথ্য ও যোগাযোগ প্রযুক্তি বলতে কী বুঝ?</a:t>
            </a:r>
          </a:p>
          <a:p>
            <a:pPr>
              <a:buFont typeface="Wingdings" pitchFamily="2" charset="2"/>
              <a:buChar char="v"/>
            </a:pPr>
            <a:r>
              <a:rPr lang="bn-BD" sz="4000" dirty="0" smtClean="0">
                <a:latin typeface="NikoshBAN" pitchFamily="2" charset="0"/>
                <a:cs typeface="NikoshBAN" pitchFamily="2" charset="0"/>
              </a:rPr>
              <a:t> কম্পিউটারের কয়েকটি ডিভাইসের নাম বলো ?</a:t>
            </a:r>
            <a:endParaRPr lang="en-US" sz="4000" dirty="0" smtClean="0">
              <a:latin typeface="NikoshBAN" pitchFamily="2" charset="0"/>
              <a:cs typeface="NikoshBAN" pitchFamily="2" charset="0"/>
            </a:endParaRPr>
          </a:p>
          <a:p>
            <a:r>
              <a:rPr lang="bn-BD" sz="4000" dirty="0" smtClean="0">
                <a:latin typeface="NikoshBAN" pitchFamily="2" charset="0"/>
                <a:cs typeface="NikoshBAN" pitchFamily="2" charset="0"/>
              </a:rPr>
              <a:t>   </a:t>
            </a:r>
            <a:r>
              <a:rPr lang="en-US" sz="4000" dirty="0" smtClean="0">
                <a:latin typeface="NikoshBAN" pitchFamily="2" charset="0"/>
                <a:cs typeface="NikoshBAN" pitchFamily="2" charset="0"/>
              </a:rPr>
              <a:t> </a:t>
            </a:r>
            <a:endParaRPr lang="bn-BD" sz="4000" dirty="0" smtClean="0">
              <a:latin typeface="NikoshBAN" pitchFamily="2" charset="0"/>
              <a:cs typeface="Nikosh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nodeType="clickEffect">
                                  <p:stCondLst>
                                    <p:cond delay="0"/>
                                  </p:stCondLst>
                                  <p:iterate type="lt">
                                    <p:tmPct val="10000"/>
                                  </p:iterate>
                                  <p:childTnLst>
                                    <p:set>
                                      <p:cBhvr>
                                        <p:cTn id="29" dur="1" fill="hold">
                                          <p:stCondLst>
                                            <p:cond delay="0"/>
                                          </p:stCondLst>
                                        </p:cTn>
                                        <p:tgtEl>
                                          <p:spTgt spid="3">
                                            <p:txEl>
                                              <p:pRg st="1" end="1"/>
                                            </p:txEl>
                                          </p:spTgt>
                                        </p:tgtEl>
                                        <p:attrNameLst>
                                          <p:attrName>style.visibility</p:attrName>
                                        </p:attrNameLst>
                                      </p:cBhvr>
                                      <p:to>
                                        <p:strVal val="visible"/>
                                      </p:to>
                                    </p:set>
                                    <p:anim by="(-#ppt_w*2)" calcmode="lin" valueType="num">
                                      <p:cBhvr rctx="PPT">
                                        <p:cTn id="30" dur="500" autoRev="1" fill="hold">
                                          <p:stCondLst>
                                            <p:cond delay="0"/>
                                          </p:stCondLst>
                                        </p:cTn>
                                        <p:tgtEl>
                                          <p:spTgt spid="3">
                                            <p:txEl>
                                              <p:pRg st="1" end="1"/>
                                            </p:txEl>
                                          </p:spTgt>
                                        </p:tgtEl>
                                        <p:attrNameLst>
                                          <p:attrName>ppt_w</p:attrName>
                                        </p:attrNameLst>
                                      </p:cBhvr>
                                    </p:anim>
                                    <p:anim by="(#ppt_w*0.50)" calcmode="lin" valueType="num">
                                      <p:cBhvr>
                                        <p:cTn id="31" dur="500" decel="50000" autoRev="1" fill="hold">
                                          <p:stCondLst>
                                            <p:cond delay="0"/>
                                          </p:stCondLst>
                                        </p:cTn>
                                        <p:tgtEl>
                                          <p:spTgt spid="3">
                                            <p:txEl>
                                              <p:pRg st="1" end="1"/>
                                            </p:txEl>
                                          </p:spTgt>
                                        </p:tgtEl>
                                        <p:attrNameLst>
                                          <p:attrName>ppt_x</p:attrName>
                                        </p:attrNameLst>
                                      </p:cBhvr>
                                    </p:anim>
                                    <p:anim from="(-#ppt_h/2)" to="(#ppt_y)" calcmode="lin" valueType="num">
                                      <p:cBhvr>
                                        <p:cTn id="32" dur="1000" fill="hold">
                                          <p:stCondLst>
                                            <p:cond delay="0"/>
                                          </p:stCondLst>
                                        </p:cTn>
                                        <p:tgtEl>
                                          <p:spTgt spid="3">
                                            <p:txEl>
                                              <p:pRg st="1" end="1"/>
                                            </p:txEl>
                                          </p:spTgt>
                                        </p:tgtEl>
                                        <p:attrNameLst>
                                          <p:attrName>ppt_y</p:attrName>
                                        </p:attrNameLst>
                                      </p:cBhvr>
                                    </p:anim>
                                    <p:animRot by="21600000">
                                      <p:cBhvr>
                                        <p:cTn id="33" dur="1000" fill="hold">
                                          <p:stCondLst>
                                            <p:cond delay="0"/>
                                          </p:stCondLst>
                                        </p:cTn>
                                        <p:tgtEl>
                                          <p:spTgt spid="3">
                                            <p:txEl>
                                              <p:pRg st="1" end="1"/>
                                            </p:txEl>
                                          </p:spTgt>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nodeType="clickEffect">
                                  <p:stCondLst>
                                    <p:cond delay="0"/>
                                  </p:stCondLst>
                                  <p:iterate type="lt">
                                    <p:tmPct val="10000"/>
                                  </p:iterate>
                                  <p:childTnLst>
                                    <p:set>
                                      <p:cBhvr>
                                        <p:cTn id="37" dur="1" fill="hold">
                                          <p:stCondLst>
                                            <p:cond delay="0"/>
                                          </p:stCondLst>
                                        </p:cTn>
                                        <p:tgtEl>
                                          <p:spTgt spid="3">
                                            <p:txEl>
                                              <p:pRg st="2" end="2"/>
                                            </p:txEl>
                                          </p:spTgt>
                                        </p:tgtEl>
                                        <p:attrNameLst>
                                          <p:attrName>style.visibility</p:attrName>
                                        </p:attrNameLst>
                                      </p:cBhvr>
                                      <p:to>
                                        <p:strVal val="visible"/>
                                      </p:to>
                                    </p:set>
                                    <p:anim by="(-#ppt_w*2)" calcmode="lin" valueType="num">
                                      <p:cBhvr rctx="PPT">
                                        <p:cTn id="38" dur="500" autoRev="1" fill="hold">
                                          <p:stCondLst>
                                            <p:cond delay="0"/>
                                          </p:stCondLst>
                                        </p:cTn>
                                        <p:tgtEl>
                                          <p:spTgt spid="3">
                                            <p:txEl>
                                              <p:pRg st="2" end="2"/>
                                            </p:txEl>
                                          </p:spTgt>
                                        </p:tgtEl>
                                        <p:attrNameLst>
                                          <p:attrName>ppt_w</p:attrName>
                                        </p:attrNameLst>
                                      </p:cBhvr>
                                    </p:anim>
                                    <p:anim by="(#ppt_w*0.50)" calcmode="lin" valueType="num">
                                      <p:cBhvr>
                                        <p:cTn id="39" dur="500" decel="50000" autoRev="1" fill="hold">
                                          <p:stCondLst>
                                            <p:cond delay="0"/>
                                          </p:stCondLst>
                                        </p:cTn>
                                        <p:tgtEl>
                                          <p:spTgt spid="3">
                                            <p:txEl>
                                              <p:pRg st="2" end="2"/>
                                            </p:txEl>
                                          </p:spTgt>
                                        </p:tgtEl>
                                        <p:attrNameLst>
                                          <p:attrName>ppt_x</p:attrName>
                                        </p:attrNameLst>
                                      </p:cBhvr>
                                    </p:anim>
                                    <p:anim from="(-#ppt_h/2)" to="(#ppt_y)" calcmode="lin" valueType="num">
                                      <p:cBhvr>
                                        <p:cTn id="40" dur="1000" fill="hold">
                                          <p:stCondLst>
                                            <p:cond delay="0"/>
                                          </p:stCondLst>
                                        </p:cTn>
                                        <p:tgtEl>
                                          <p:spTgt spid="3">
                                            <p:txEl>
                                              <p:pRg st="2" end="2"/>
                                            </p:txEl>
                                          </p:spTgt>
                                        </p:tgtEl>
                                        <p:attrNameLst>
                                          <p:attrName>ppt_y</p:attrName>
                                        </p:attrNameLst>
                                      </p:cBhvr>
                                    </p:anim>
                                    <p:animRot by="21600000">
                                      <p:cBhvr>
                                        <p:cTn id="41" dur="1000" fill="hold">
                                          <p:stCondLst>
                                            <p:cond delay="0"/>
                                          </p:stCondLst>
                                        </p:cTn>
                                        <p:tgtEl>
                                          <p:spTgt spid="3">
                                            <p:txEl>
                                              <p:pRg st="2" end="2"/>
                                            </p:txEl>
                                          </p:spTgt>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56" presetClass="entr" presetSubtype="0" fill="hold" nodeType="clickEffect">
                                  <p:stCondLst>
                                    <p:cond delay="0"/>
                                  </p:stCondLst>
                                  <p:iterate type="lt">
                                    <p:tmPct val="10000"/>
                                  </p:iterate>
                                  <p:childTnLst>
                                    <p:set>
                                      <p:cBhvr>
                                        <p:cTn id="45" dur="1" fill="hold">
                                          <p:stCondLst>
                                            <p:cond delay="0"/>
                                          </p:stCondLst>
                                        </p:cTn>
                                        <p:tgtEl>
                                          <p:spTgt spid="3">
                                            <p:txEl>
                                              <p:pRg st="3" end="3"/>
                                            </p:txEl>
                                          </p:spTgt>
                                        </p:tgtEl>
                                        <p:attrNameLst>
                                          <p:attrName>style.visibility</p:attrName>
                                        </p:attrNameLst>
                                      </p:cBhvr>
                                      <p:to>
                                        <p:strVal val="visible"/>
                                      </p:to>
                                    </p:set>
                                    <p:anim by="(-#ppt_w*2)" calcmode="lin" valueType="num">
                                      <p:cBhvr rctx="PPT">
                                        <p:cTn id="46" dur="500" autoRev="1" fill="hold">
                                          <p:stCondLst>
                                            <p:cond delay="0"/>
                                          </p:stCondLst>
                                        </p:cTn>
                                        <p:tgtEl>
                                          <p:spTgt spid="3">
                                            <p:txEl>
                                              <p:pRg st="3" end="3"/>
                                            </p:txEl>
                                          </p:spTgt>
                                        </p:tgtEl>
                                        <p:attrNameLst>
                                          <p:attrName>ppt_w</p:attrName>
                                        </p:attrNameLst>
                                      </p:cBhvr>
                                    </p:anim>
                                    <p:anim by="(#ppt_w*0.50)" calcmode="lin" valueType="num">
                                      <p:cBhvr>
                                        <p:cTn id="47" dur="500" decel="50000" autoRev="1" fill="hold">
                                          <p:stCondLst>
                                            <p:cond delay="0"/>
                                          </p:stCondLst>
                                        </p:cTn>
                                        <p:tgtEl>
                                          <p:spTgt spid="3">
                                            <p:txEl>
                                              <p:pRg st="3" end="3"/>
                                            </p:txEl>
                                          </p:spTgt>
                                        </p:tgtEl>
                                        <p:attrNameLst>
                                          <p:attrName>ppt_x</p:attrName>
                                        </p:attrNameLst>
                                      </p:cBhvr>
                                    </p:anim>
                                    <p:anim from="(-#ppt_h/2)" to="(#ppt_y)" calcmode="lin" valueType="num">
                                      <p:cBhvr>
                                        <p:cTn id="48" dur="1000" fill="hold">
                                          <p:stCondLst>
                                            <p:cond delay="0"/>
                                          </p:stCondLst>
                                        </p:cTn>
                                        <p:tgtEl>
                                          <p:spTgt spid="3">
                                            <p:txEl>
                                              <p:pRg st="3" end="3"/>
                                            </p:txEl>
                                          </p:spTgt>
                                        </p:tgtEl>
                                        <p:attrNameLst>
                                          <p:attrName>ppt_y</p:attrName>
                                        </p:attrNameLst>
                                      </p:cBhvr>
                                    </p:anim>
                                    <p:animRot by="21600000">
                                      <p:cBhvr>
                                        <p:cTn id="49" dur="1000" fill="hold">
                                          <p:stCondLst>
                                            <p:cond delay="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1038761"/>
            <a:ext cx="3768980" cy="1323439"/>
          </a:xfrm>
          <a:prstGeom prst="rect">
            <a:avLst/>
          </a:prstGeom>
          <a:blipFill>
            <a:blip r:embed="rId2"/>
            <a:tile tx="0" ty="0" sx="100000" sy="100000" flip="none" algn="tl"/>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rtlCol="0">
            <a:spAutoFit/>
          </a:bodyPr>
          <a:lstStyle/>
          <a:p>
            <a:r>
              <a:rPr lang="bn-BD" sz="8000" b="1" dirty="0" smtClean="0">
                <a:solidFill>
                  <a:srgbClr val="002060"/>
                </a:solidFill>
                <a:effectLst>
                  <a:outerShdw blurRad="38100" dist="38100" dir="2700000" algn="tl">
                    <a:srgbClr val="000000">
                      <a:alpha val="43137"/>
                    </a:srgbClr>
                  </a:outerShdw>
                </a:effectLst>
                <a:latin typeface="Lucida Calligraphy" pitchFamily="66" charset="0"/>
                <a:cs typeface="NikoshBAN" pitchFamily="2" charset="0"/>
              </a:rPr>
              <a:t>বাড়ীর কাজ</a:t>
            </a:r>
            <a:endParaRPr lang="en-US" sz="8000" b="1" dirty="0">
              <a:solidFill>
                <a:srgbClr val="002060"/>
              </a:solidFill>
              <a:effectLst>
                <a:outerShdw blurRad="38100" dist="38100" dir="2700000" algn="tl">
                  <a:srgbClr val="000000">
                    <a:alpha val="43137"/>
                  </a:srgbClr>
                </a:outerShdw>
              </a:effectLst>
              <a:latin typeface="Lucida Calligraphy" pitchFamily="66" charset="0"/>
              <a:cs typeface="NikoshBAN" pitchFamily="2" charset="0"/>
            </a:endParaRPr>
          </a:p>
        </p:txBody>
      </p:sp>
      <p:sp>
        <p:nvSpPr>
          <p:cNvPr id="4" name="TextBox 3"/>
          <p:cNvSpPr txBox="1"/>
          <p:nvPr/>
        </p:nvSpPr>
        <p:spPr>
          <a:xfrm>
            <a:off x="371418" y="3124200"/>
            <a:ext cx="8391582" cy="1569660"/>
          </a:xfrm>
          <a:prstGeom prst="rect">
            <a:avLst/>
          </a:prstGeom>
          <a:blipFill>
            <a:blip r:embed="rId3"/>
            <a:tile tx="0" ty="0" sx="100000" sy="100000" flip="none" algn="tl"/>
          </a:blipFill>
          <a:effectLst>
            <a:outerShdw blurRad="76200" dist="12700" dir="8100000" sy="-23000" kx="800400" algn="br" rotWithShape="0">
              <a:prstClr val="black">
                <a:alpha val="20000"/>
              </a:prstClr>
            </a:outerShdw>
          </a:effectLst>
        </p:spPr>
        <p:txBody>
          <a:bodyPr wrap="square" rtlCol="0">
            <a:spAutoFit/>
          </a:bodyPr>
          <a:lstStyle/>
          <a:p>
            <a:r>
              <a:rPr lang="bn-BD" sz="4800" dirty="0" smtClean="0">
                <a:solidFill>
                  <a:schemeClr val="tx1">
                    <a:lumMod val="95000"/>
                    <a:lumOff val="5000"/>
                  </a:schemeClr>
                </a:solidFill>
                <a:effectLst>
                  <a:outerShdw blurRad="38100" dist="38100" dir="2700000" algn="tl">
                    <a:srgbClr val="000000">
                      <a:alpha val="43137"/>
                    </a:srgbClr>
                  </a:outerShdw>
                </a:effectLst>
                <a:latin typeface="NikoshLightBAN" pitchFamily="2" charset="0"/>
                <a:cs typeface="NikoshLightBAN" pitchFamily="2" charset="0"/>
              </a:rPr>
              <a:t>‘তথ্য প্রযুক্তির ব্যবহারে আমাদের জীবনযাত্রা অনেক সহজ হয়েছে’-ব্যাখ্যা কর।</a:t>
            </a:r>
            <a:endParaRPr lang="en-US" sz="4800" dirty="0">
              <a:solidFill>
                <a:schemeClr val="tx1">
                  <a:lumMod val="95000"/>
                  <a:lumOff val="5000"/>
                </a:schemeClr>
              </a:solidFill>
              <a:effectLst>
                <a:outerShdw blurRad="38100" dist="38100" dir="2700000" algn="tl">
                  <a:srgbClr val="000000">
                    <a:alpha val="43137"/>
                  </a:srgbClr>
                </a:outerShdw>
              </a:effectLst>
              <a:latin typeface="NikoshLightBAN" pitchFamily="2" charset="0"/>
              <a:cs typeface="NikoshLightBAN" pitchFamily="2"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70" decel="100000"/>
                                        <p:tgtEl>
                                          <p:spTgt spid="4"/>
                                        </p:tgtEl>
                                      </p:cBhvr>
                                    </p:animEffect>
                                    <p:animScale>
                                      <p:cBhvr>
                                        <p:cTn id="14" dur="770" decel="100000"/>
                                        <p:tgtEl>
                                          <p:spTgt spid="4"/>
                                        </p:tgtEl>
                                      </p:cBhvr>
                                      <p:from x="10000" y="10000"/>
                                      <p:to x="200000" y="450000"/>
                                    </p:animScale>
                                    <p:animScale>
                                      <p:cBhvr>
                                        <p:cTn id="15" dur="1230" accel="100000" fill="hold">
                                          <p:stCondLst>
                                            <p:cond delay="770"/>
                                          </p:stCondLst>
                                        </p:cTn>
                                        <p:tgtEl>
                                          <p:spTgt spid="4"/>
                                        </p:tgtEl>
                                      </p:cBhvr>
                                      <p:from x="200000" y="450000"/>
                                      <p:to x="100000" y="100000"/>
                                    </p:animScale>
                                    <p:set>
                                      <p:cBhvr>
                                        <p:cTn id="16" dur="770" fill="hold"/>
                                        <p:tgtEl>
                                          <p:spTgt spid="4"/>
                                        </p:tgtEl>
                                        <p:attrNameLst>
                                          <p:attrName>ppt_x</p:attrName>
                                        </p:attrNameLst>
                                      </p:cBhvr>
                                      <p:to>
                                        <p:strVal val="(0.5)"/>
                                      </p:to>
                                    </p:set>
                                    <p:anim from="(0.5)" to="(#ppt_x)" calcmode="lin" valueType="num">
                                      <p:cBhvr>
                                        <p:cTn id="17" dur="1230" accel="100000" fill="hold">
                                          <p:stCondLst>
                                            <p:cond delay="770"/>
                                          </p:stCondLst>
                                        </p:cTn>
                                        <p:tgtEl>
                                          <p:spTgt spid="4"/>
                                        </p:tgtEl>
                                        <p:attrNameLst>
                                          <p:attrName>ppt_x</p:attrName>
                                        </p:attrNameLst>
                                      </p:cBhvr>
                                    </p:anim>
                                    <p:set>
                                      <p:cBhvr>
                                        <p:cTn id="18" dur="770" fill="hold"/>
                                        <p:tgtEl>
                                          <p:spTgt spid="4"/>
                                        </p:tgtEl>
                                        <p:attrNameLst>
                                          <p:attrName>ppt_y</p:attrName>
                                        </p:attrNameLst>
                                      </p:cBhvr>
                                      <p:to>
                                        <p:strVal val="(#ppt_y+0.4)"/>
                                      </p:to>
                                    </p:set>
                                    <p:anim from="(#ppt_y+0.4)" to="(#ppt_y)" calcmode="lin" valueType="num">
                                      <p:cBhvr>
                                        <p:cTn id="19"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ConnectingClassRoom\Desktop\Digital Content\Picture &amp; Amimation\flowers_200.gif"/>
          <p:cNvPicPr>
            <a:picLocks noChangeAspect="1" noChangeArrowheads="1"/>
          </p:cNvPicPr>
          <p:nvPr/>
        </p:nvPicPr>
        <p:blipFill>
          <a:blip r:embed="rId2"/>
          <a:srcRect/>
          <a:stretch>
            <a:fillRect/>
          </a:stretch>
        </p:blipFill>
        <p:spPr bwMode="auto">
          <a:xfrm>
            <a:off x="2057400" y="228600"/>
            <a:ext cx="5562600" cy="4583441"/>
          </a:xfrm>
          <a:prstGeom prst="rect">
            <a:avLst/>
          </a:prstGeom>
          <a:noFill/>
        </p:spPr>
      </p:pic>
      <p:sp>
        <p:nvSpPr>
          <p:cNvPr id="5" name="Rectangle 4"/>
          <p:cNvSpPr/>
          <p:nvPr/>
        </p:nvSpPr>
        <p:spPr>
          <a:xfrm>
            <a:off x="533400" y="4876800"/>
            <a:ext cx="8077200" cy="1862048"/>
          </a:xfrm>
          <a:prstGeom prst="rect">
            <a:avLst/>
          </a:prstGeom>
          <a:blipFill>
            <a:blip r:embed="rId3"/>
            <a:tile tx="0" ty="0" sx="100000" sy="100000" flip="none" algn="tl"/>
          </a:blipFill>
        </p:spPr>
        <p:txBody>
          <a:bodyPr wrap="square">
            <a:spAutoFit/>
          </a:bodyPr>
          <a:lstStyle/>
          <a:p>
            <a:r>
              <a:rPr lang="bn-BD" sz="11500" b="1" spc="300" dirty="0" smtClean="0">
                <a:ln w="11430" cmpd="sng">
                  <a:solidFill>
                    <a:schemeClr val="accent1">
                      <a:tint val="10000"/>
                    </a:schemeClr>
                  </a:solidFill>
                  <a:prstDash val="solid"/>
                  <a:miter lim="800000"/>
                </a:ln>
                <a:solidFill>
                  <a:srgbClr val="7030A0"/>
                </a:solidFill>
                <a:effectLst>
                  <a:glow rad="45500">
                    <a:schemeClr val="accent1">
                      <a:satMod val="220000"/>
                      <a:alpha val="35000"/>
                    </a:schemeClr>
                  </a:glow>
                  <a:innerShdw blurRad="63500" dist="50800" dir="8100000">
                    <a:prstClr val="black">
                      <a:alpha val="50000"/>
                    </a:prstClr>
                  </a:innerShdw>
                </a:effectLst>
                <a:latin typeface="NikoshBAN" pitchFamily="2" charset="0"/>
                <a:cs typeface="NikoshBAN" pitchFamily="2" charset="0"/>
              </a:rPr>
              <a:t>সবাইকে ধন্যবাদ</a:t>
            </a:r>
            <a:endParaRPr lang="en-US" sz="1600" dirty="0">
              <a:solidFill>
                <a:srgbClr val="7030A0"/>
              </a:solidFill>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ppt_x</p:attrName>
                                        </p:attrNameLst>
                                      </p:cBhvr>
                                      <p:tavLst>
                                        <p:tav tm="0">
                                          <p:val>
                                            <p:strVal val="#ppt_x-.2"/>
                                          </p:val>
                                        </p:tav>
                                        <p:tav tm="100000">
                                          <p:val>
                                            <p:strVal val="#ppt_x"/>
                                          </p:val>
                                        </p:tav>
                                      </p:tavLst>
                                    </p:anim>
                                    <p:anim calcmode="lin" valueType="num">
                                      <p:cBhvr>
                                        <p:cTn id="2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2085</TotalTime>
  <Words>703</Words>
  <Application>Microsoft Office PowerPoint</Application>
  <PresentationFormat>On-screen Show (4:3)</PresentationFormat>
  <Paragraphs>99</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samsung</dc:creator>
  <cp:lastModifiedBy>samsung</cp:lastModifiedBy>
  <cp:revision>362</cp:revision>
  <dcterms:created xsi:type="dcterms:W3CDTF">2006-08-16T00:00:00Z</dcterms:created>
  <dcterms:modified xsi:type="dcterms:W3CDTF">2019-10-10T14:21:04Z</dcterms:modified>
</cp:coreProperties>
</file>