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7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485" autoAdjust="0"/>
  </p:normalViewPr>
  <p:slideViewPr>
    <p:cSldViewPr>
      <p:cViewPr>
        <p:scale>
          <a:sx n="91" d="100"/>
          <a:sy n="91" d="100"/>
        </p:scale>
        <p:origin x="-786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C2177A-46D6-4C99-BE39-E9F8246485E0}" type="datetimeFigureOut">
              <a:rPr lang="en-GB" smtClean="0"/>
              <a:t>08/08/2018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48C2F-8B5F-4742-9834-065C5B936D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172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48C2F-8B5F-4742-9834-065C5B936DD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76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4CD8F49-2E3C-454F-A942-A46365D94E0A}" type="datetimeFigureOut">
              <a:rPr lang="en-GB" smtClean="0"/>
              <a:t>08/08/2018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3DE587-931C-4967-A7A1-719B5AB5B22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CD8F49-2E3C-454F-A942-A46365D94E0A}" type="datetimeFigureOut">
              <a:rPr lang="en-GB" smtClean="0"/>
              <a:t>08/08/2018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DE587-931C-4967-A7A1-719B5AB5B22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CD8F49-2E3C-454F-A942-A46365D94E0A}" type="datetimeFigureOut">
              <a:rPr lang="en-GB" smtClean="0"/>
              <a:t>08/08/2018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DE587-931C-4967-A7A1-719B5AB5B22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CD8F49-2E3C-454F-A942-A46365D94E0A}" type="datetimeFigureOut">
              <a:rPr lang="en-GB" smtClean="0"/>
              <a:t>08/08/2018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DE587-931C-4967-A7A1-719B5AB5B22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CD8F49-2E3C-454F-A942-A46365D94E0A}" type="datetimeFigureOut">
              <a:rPr lang="en-GB" smtClean="0"/>
              <a:t>08/08/2018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DE587-931C-4967-A7A1-719B5AB5B22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CD8F49-2E3C-454F-A942-A46365D94E0A}" type="datetimeFigureOut">
              <a:rPr lang="en-GB" smtClean="0"/>
              <a:t>08/08/2018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DE587-931C-4967-A7A1-719B5AB5B22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CD8F49-2E3C-454F-A942-A46365D94E0A}" type="datetimeFigureOut">
              <a:rPr lang="en-GB" smtClean="0"/>
              <a:t>08/08/2018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DE587-931C-4967-A7A1-719B5AB5B22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CD8F49-2E3C-454F-A942-A46365D94E0A}" type="datetimeFigureOut">
              <a:rPr lang="en-GB" smtClean="0"/>
              <a:t>08/08/2018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DE587-931C-4967-A7A1-719B5AB5B222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CD8F49-2E3C-454F-A942-A46365D94E0A}" type="datetimeFigureOut">
              <a:rPr lang="en-GB" smtClean="0"/>
              <a:t>08/08/2018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DE587-931C-4967-A7A1-719B5AB5B22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4CD8F49-2E3C-454F-A942-A46365D94E0A}" type="datetimeFigureOut">
              <a:rPr lang="en-GB" smtClean="0"/>
              <a:t>08/08/2018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DE587-931C-4967-A7A1-719B5AB5B22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4CD8F49-2E3C-454F-A942-A46365D94E0A}" type="datetimeFigureOut">
              <a:rPr lang="en-GB" smtClean="0"/>
              <a:t>08/08/2018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3DE587-931C-4967-A7A1-719B5AB5B222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4CD8F49-2E3C-454F-A942-A46365D94E0A}" type="datetimeFigureOut">
              <a:rPr lang="en-GB" smtClean="0"/>
              <a:t>08/08/2018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D3DE587-931C-4967-A7A1-719B5AB5B22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620688"/>
            <a:ext cx="6480720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79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55876" y="2708920"/>
            <a:ext cx="32151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0000CC"/>
                </a:solidFill>
                <a:latin typeface="SutonnyMJ" pitchFamily="2" charset="0"/>
                <a:cs typeface="SutonnyMJ" pitchFamily="2" charset="0"/>
              </a:rPr>
              <a:t>i</a:t>
            </a:r>
            <a:r>
              <a:rPr lang="en-US" sz="5400" dirty="0" smtClean="0">
                <a:solidFill>
                  <a:srgbClr val="0000CC"/>
                </a:solidFill>
                <a:latin typeface="SutonnyMJ" pitchFamily="2" charset="0"/>
                <a:cs typeface="SutonnyMJ" pitchFamily="2" charset="0"/>
              </a:rPr>
              <a:t>³KwbKv</a:t>
            </a:r>
            <a:endParaRPr lang="en-GB" sz="5400" dirty="0">
              <a:solidFill>
                <a:srgbClr val="0000CC"/>
              </a:solidFill>
              <a:latin typeface="SutonnyMJ" pitchFamily="2" charset="0"/>
              <a:cs typeface="SutonnyMJ" pitchFamily="2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4613404" y="1124744"/>
            <a:ext cx="450050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1304306" y="3632250"/>
            <a:ext cx="2232248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802351" y="3429000"/>
            <a:ext cx="1717391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67944" y="476672"/>
            <a:ext cx="2586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jvwnZ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i³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KwbKv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endParaRPr lang="en-GB" sz="2800" dirty="0">
              <a:solidFill>
                <a:schemeClr val="accent2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4435" y="5332566"/>
            <a:ext cx="20746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SutonnyMJ" pitchFamily="2" charset="0"/>
                <a:cs typeface="SutonnyMJ" pitchFamily="2" charset="0"/>
              </a:rPr>
              <a:t>‡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k¦Z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i³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KwbKv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endParaRPr lang="en-GB" sz="28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36296" y="5332566"/>
            <a:ext cx="1480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66"/>
                </a:solidFill>
                <a:latin typeface="SutonnyMJ" pitchFamily="2" charset="0"/>
                <a:cs typeface="SutonnyMJ" pitchFamily="2" charset="0"/>
              </a:rPr>
              <a:t>AbyPwµKv</a:t>
            </a:r>
            <a:endParaRPr lang="en-GB" sz="2800" dirty="0">
              <a:solidFill>
                <a:srgbClr val="FF0066"/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76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908719"/>
            <a:ext cx="6840760" cy="475252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48064" y="6309323"/>
            <a:ext cx="38164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SutonnyMJ" pitchFamily="2" charset="0"/>
                <a:cs typeface="SutonnyMJ" pitchFamily="2" charset="0"/>
              </a:rPr>
              <a:t>‡</a:t>
            </a:r>
            <a:r>
              <a:rPr lang="en-US" sz="4400" dirty="0" err="1" smtClean="0">
                <a:latin typeface="SutonnyMJ" pitchFamily="2" charset="0"/>
                <a:cs typeface="SutonnyMJ" pitchFamily="2" charset="0"/>
              </a:rPr>
              <a:t>jvwnZ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 i³KwbKv</a:t>
            </a:r>
            <a:endParaRPr lang="en-GB" sz="4400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57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088231"/>
          </a:xfrm>
        </p:spPr>
        <p:txBody>
          <a:bodyPr/>
          <a:lstStyle/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‡</a:t>
            </a:r>
            <a:r>
              <a:rPr lang="en-US" dirty="0" err="1" smtClean="0">
                <a:solidFill>
                  <a:srgbClr val="0000CC"/>
                </a:solidFill>
                <a:latin typeface="SutonnyMJ" pitchFamily="2" charset="0"/>
                <a:cs typeface="SutonnyMJ" pitchFamily="2" charset="0"/>
              </a:rPr>
              <a:t>jvwnZ</a:t>
            </a:r>
            <a:r>
              <a:rPr lang="en-US" dirty="0" smtClean="0">
                <a:solidFill>
                  <a:srgbClr val="0000CC"/>
                </a:solidFill>
                <a:latin typeface="SutonnyMJ" pitchFamily="2" charset="0"/>
                <a:cs typeface="SutonnyMJ" pitchFamily="2" charset="0"/>
              </a:rPr>
              <a:t> i³ </a:t>
            </a:r>
            <a:r>
              <a:rPr lang="en-US" dirty="0" err="1" smtClean="0">
                <a:solidFill>
                  <a:srgbClr val="0000CC"/>
                </a:solidFill>
                <a:latin typeface="SutonnyMJ" pitchFamily="2" charset="0"/>
                <a:cs typeface="SutonnyMJ" pitchFamily="2" charset="0"/>
              </a:rPr>
              <a:t>KwbKvi</a:t>
            </a:r>
            <a:r>
              <a:rPr lang="en-US" dirty="0" smtClean="0">
                <a:solidFill>
                  <a:srgbClr val="0000CC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SutonnyMJ" pitchFamily="2" charset="0"/>
                <a:cs typeface="SutonnyMJ" pitchFamily="2" charset="0"/>
              </a:rPr>
              <a:t>KvR</a:t>
            </a:r>
            <a:endParaRPr lang="en-GB" dirty="0">
              <a:solidFill>
                <a:srgbClr val="0000CC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Wingdings" pitchFamily="2" charset="2"/>
              <a:buChar char="q"/>
            </a:pPr>
            <a:r>
              <a:rPr lang="en-US" dirty="0" smtClean="0">
                <a:solidFill>
                  <a:srgbClr val="FF0066"/>
                </a:solidFill>
                <a:latin typeface="SutonnyMJ" pitchFamily="2" charset="0"/>
                <a:cs typeface="SutonnyMJ" pitchFamily="2" charset="0"/>
              </a:rPr>
              <a:t>i‡³ </a:t>
            </a:r>
            <a:r>
              <a:rPr lang="en-US" dirty="0" err="1" smtClean="0">
                <a:solidFill>
                  <a:srgbClr val="FF0066"/>
                </a:solidFill>
                <a:latin typeface="SutonnyMJ" pitchFamily="2" charset="0"/>
                <a:cs typeface="SutonnyMJ" pitchFamily="2" charset="0"/>
              </a:rPr>
              <a:t>wn‡gv‡Møvweb</a:t>
            </a:r>
            <a:r>
              <a:rPr lang="en-US" dirty="0">
                <a:solidFill>
                  <a:srgbClr val="FF0066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rgbClr val="FF0066"/>
                </a:solidFill>
                <a:latin typeface="SutonnyMJ" pitchFamily="2" charset="0"/>
                <a:cs typeface="SutonnyMJ" pitchFamily="2" charset="0"/>
              </a:rPr>
              <a:t>ˆ</a:t>
            </a:r>
            <a:r>
              <a:rPr lang="en-US" dirty="0" err="1" smtClean="0">
                <a:solidFill>
                  <a:srgbClr val="FF0066"/>
                </a:solidFill>
                <a:latin typeface="SutonnyMJ" pitchFamily="2" charset="0"/>
                <a:cs typeface="SutonnyMJ" pitchFamily="2" charset="0"/>
              </a:rPr>
              <a:t>Zwi‡Z</a:t>
            </a:r>
            <a:r>
              <a:rPr lang="en-US" dirty="0" smtClean="0">
                <a:solidFill>
                  <a:srgbClr val="FF0066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SutonnyMJ" pitchFamily="2" charset="0"/>
                <a:cs typeface="SutonnyMJ" pitchFamily="2" charset="0"/>
              </a:rPr>
              <a:t>mvnvh</a:t>
            </a:r>
            <a:r>
              <a:rPr lang="en-US" dirty="0" smtClean="0">
                <a:solidFill>
                  <a:srgbClr val="FF0066"/>
                </a:solidFill>
                <a:latin typeface="SutonnyMJ" pitchFamily="2" charset="0"/>
                <a:cs typeface="SutonnyMJ" pitchFamily="2" charset="0"/>
              </a:rPr>
              <a:t>¨ </a:t>
            </a:r>
            <a:r>
              <a:rPr lang="en-US" dirty="0" err="1" smtClean="0">
                <a:solidFill>
                  <a:srgbClr val="FF0066"/>
                </a:solidFill>
                <a:latin typeface="SutonnyMJ" pitchFamily="2" charset="0"/>
                <a:cs typeface="SutonnyMJ" pitchFamily="2" charset="0"/>
              </a:rPr>
              <a:t>K‡i</a:t>
            </a:r>
            <a:r>
              <a:rPr lang="en-US" dirty="0" smtClean="0">
                <a:solidFill>
                  <a:srgbClr val="FF0066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GB" dirty="0">
              <a:solidFill>
                <a:srgbClr val="FF0066"/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51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340768"/>
            <a:ext cx="4680520" cy="4032448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4139952" y="6093296"/>
            <a:ext cx="32592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SutonnyMJ" pitchFamily="2" charset="0"/>
                <a:cs typeface="SutonnyMJ" pitchFamily="2" charset="0"/>
              </a:rPr>
              <a:t>‡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k¦Z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i³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KwbKv</a:t>
            </a:r>
            <a:endParaRPr lang="en-GB" sz="4800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11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54777E-6 L -0.51684 -0.0185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51" y="-9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5686400" cy="11056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k¦Z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i³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KwbKvi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KvR</a:t>
            </a:r>
            <a:endParaRPr lang="en-GB" dirty="0">
              <a:solidFill>
                <a:srgbClr val="00206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6694512" cy="1199704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36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ivM</a:t>
            </a: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Rxevbyi</a:t>
            </a: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nvZ</a:t>
            </a:r>
            <a:r>
              <a:rPr lang="en-US" sz="36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†_‡K </a:t>
            </a:r>
            <a:r>
              <a:rPr lang="en-US" sz="36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iÿv</a:t>
            </a: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K‡i</a:t>
            </a:r>
            <a:r>
              <a:rPr lang="en-US" sz="3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GB" sz="36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98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196752"/>
            <a:ext cx="4608512" cy="4464496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4644008" y="6021288"/>
            <a:ext cx="23439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AbyPwµKv</a:t>
            </a:r>
            <a:endParaRPr lang="en-GB" sz="5400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602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1008"/>
            <a:ext cx="7414592" cy="1310303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i³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RgvU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evua‡Z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mvnvh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K‡i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|</a:t>
            </a:r>
            <a:endParaRPr lang="en-GB" sz="54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3648" y="692696"/>
            <a:ext cx="56886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 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AbyPwµKvi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KvR</a:t>
            </a:r>
            <a:endParaRPr lang="en-GB" sz="6600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46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pPr>
              <a:buFont typeface="Wingdings" pitchFamily="2" charset="2"/>
              <a:buChar char="q"/>
            </a:pPr>
            <a:endParaRPr lang="en-US" dirty="0">
              <a:latin typeface="SutonnyMJ" pitchFamily="2" charset="0"/>
              <a:cs typeface="SutonnyMJ" pitchFamily="2" charset="0"/>
            </a:endParaRPr>
          </a:p>
          <a:p>
            <a:pPr marL="109728" indent="0">
              <a:buNone/>
            </a:pP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pPr>
              <a:buFont typeface="Wingdings" pitchFamily="2" charset="2"/>
              <a:buChar char="q"/>
            </a:pPr>
            <a:endParaRPr lang="en-US" dirty="0">
              <a:latin typeface="SutonnyMJ" pitchFamily="2" charset="0"/>
              <a:cs typeface="SutonnyMJ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i³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wK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?</a:t>
            </a:r>
          </a:p>
          <a:p>
            <a:pPr>
              <a:buFont typeface="Wingdings" pitchFamily="2" charset="2"/>
              <a:buChar char="q"/>
            </a:pP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i‡³i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Dcv`vb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KqwU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I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wK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wK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?</a:t>
            </a:r>
            <a:endParaRPr lang="en-GB" sz="54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latin typeface="SutonnyMJ" pitchFamily="2" charset="0"/>
                <a:cs typeface="SutonnyMJ" pitchFamily="2" charset="0"/>
              </a:rPr>
              <a:t>          GKK </a:t>
            </a:r>
            <a:r>
              <a:rPr lang="en-US" sz="7200" dirty="0" err="1" smtClean="0">
                <a:latin typeface="SutonnyMJ" pitchFamily="2" charset="0"/>
                <a:cs typeface="SutonnyMJ" pitchFamily="2" charset="0"/>
              </a:rPr>
              <a:t>KvR</a:t>
            </a:r>
            <a:endParaRPr lang="en-GB" sz="7200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3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  <p:bldP spid="2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6478488" cy="1368151"/>
          </a:xfrm>
        </p:spPr>
        <p:txBody>
          <a:bodyPr>
            <a:normAutofit/>
          </a:bodyPr>
          <a:lstStyle/>
          <a:p>
            <a:r>
              <a:rPr lang="en-US" sz="8000" dirty="0" smtClean="0">
                <a:latin typeface="SutonnyMJ" pitchFamily="2" charset="0"/>
                <a:cs typeface="SutonnyMJ" pitchFamily="2" charset="0"/>
              </a:rPr>
              <a:t>`</a:t>
            </a:r>
            <a:r>
              <a:rPr lang="en-US" sz="8000" dirty="0" err="1" smtClean="0">
                <a:latin typeface="SutonnyMJ" pitchFamily="2" charset="0"/>
                <a:cs typeface="SutonnyMJ" pitchFamily="2" charset="0"/>
              </a:rPr>
              <a:t>jxq</a:t>
            </a:r>
            <a:r>
              <a:rPr lang="en-US" sz="8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8000" dirty="0" err="1" smtClean="0">
                <a:latin typeface="SutonnyMJ" pitchFamily="2" charset="0"/>
                <a:cs typeface="SutonnyMJ" pitchFamily="2" charset="0"/>
              </a:rPr>
              <a:t>KvR</a:t>
            </a:r>
            <a:endParaRPr lang="en-GB" sz="8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8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i‡³i </a:t>
            </a:r>
            <a:r>
              <a:rPr lang="en-US" sz="4800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KwbKv</a:t>
            </a:r>
            <a:r>
              <a:rPr lang="en-US" sz="48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¸‡</a:t>
            </a:r>
            <a:r>
              <a:rPr lang="en-US" sz="4800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jvi</a:t>
            </a:r>
            <a:r>
              <a:rPr lang="en-US" sz="48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KvR</a:t>
            </a:r>
            <a:r>
              <a:rPr lang="en-US" sz="4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wjL</a:t>
            </a:r>
            <a:r>
              <a:rPr lang="en-US" sz="4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GB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5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832" y="274638"/>
            <a:ext cx="5626968" cy="1143000"/>
          </a:xfrm>
        </p:spPr>
        <p:txBody>
          <a:bodyPr>
            <a:noAutofit/>
          </a:bodyPr>
          <a:lstStyle/>
          <a:p>
            <a:r>
              <a:rPr lang="en-US" sz="7200" dirty="0" err="1" smtClean="0">
                <a:solidFill>
                  <a:srgbClr val="0000CC"/>
                </a:solidFill>
                <a:latin typeface="SutonnyMJ" pitchFamily="2" charset="0"/>
                <a:cs typeface="SutonnyMJ" pitchFamily="2" charset="0"/>
              </a:rPr>
              <a:t>g~j¨vqb</a:t>
            </a:r>
            <a:r>
              <a:rPr lang="en-US" sz="7200" dirty="0" smtClean="0">
                <a:latin typeface="SutonnyMJ" pitchFamily="2" charset="0"/>
                <a:cs typeface="SutonnyMJ" pitchFamily="2" charset="0"/>
              </a:rPr>
              <a:t> </a:t>
            </a:r>
            <a:endParaRPr lang="en-GB" sz="72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2564904"/>
            <a:ext cx="76061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ü"/>
            </a:pPr>
            <a:r>
              <a:rPr lang="en-US" sz="4000" dirty="0">
                <a:solidFill>
                  <a:schemeClr val="accent1"/>
                </a:solidFill>
                <a:latin typeface="SutonnyMJ" pitchFamily="2" charset="0"/>
                <a:cs typeface="SutonnyMJ" pitchFamily="2" charset="0"/>
              </a:rPr>
              <a:t>i</a:t>
            </a:r>
            <a:r>
              <a:rPr lang="en-US" sz="4000" dirty="0" smtClean="0">
                <a:solidFill>
                  <a:schemeClr val="accent1"/>
                </a:solidFill>
                <a:latin typeface="SutonnyMJ" pitchFamily="2" charset="0"/>
                <a:cs typeface="SutonnyMJ" pitchFamily="2" charset="0"/>
              </a:rPr>
              <a:t>³ </a:t>
            </a:r>
            <a:r>
              <a:rPr lang="en-US" sz="4000" dirty="0" err="1" smtClean="0">
                <a:solidFill>
                  <a:schemeClr val="accent1"/>
                </a:solidFill>
                <a:latin typeface="SutonnyMJ" pitchFamily="2" charset="0"/>
                <a:cs typeface="SutonnyMJ" pitchFamily="2" charset="0"/>
              </a:rPr>
              <a:t>wK</a:t>
            </a:r>
            <a:r>
              <a:rPr lang="en-US" sz="4000" dirty="0" smtClean="0">
                <a:solidFill>
                  <a:schemeClr val="accent1"/>
                </a:solidFill>
                <a:latin typeface="SutonnyMJ" pitchFamily="2" charset="0"/>
                <a:cs typeface="SutonnyMJ" pitchFamily="2" charset="0"/>
              </a:rPr>
              <a:t>?</a:t>
            </a:r>
          </a:p>
          <a:p>
            <a:pPr marL="571500" indent="-571500">
              <a:buFont typeface="Wingdings" pitchFamily="2" charset="2"/>
              <a:buChar char="ü"/>
            </a:pP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  <a:cs typeface="SutonnyMJ" pitchFamily="2" charset="0"/>
              </a:rPr>
              <a:t>i‡³i </a:t>
            </a:r>
            <a:r>
              <a:rPr lang="en-US" sz="4000" dirty="0" err="1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  <a:cs typeface="SutonnyMJ" pitchFamily="2" charset="0"/>
              </a:rPr>
              <a:t>Dcv`vb</a:t>
            </a: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  <a:cs typeface="SutonnyMJ" pitchFamily="2" charset="0"/>
              </a:rPr>
              <a:t>KqwU</a:t>
            </a: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  <a:cs typeface="SutonnyMJ" pitchFamily="2" charset="0"/>
              </a:rPr>
              <a:t> ?</a:t>
            </a:r>
          </a:p>
          <a:p>
            <a:pPr marL="571500" indent="-571500">
              <a:buFont typeface="Wingdings" pitchFamily="2" charset="2"/>
              <a:buChar char="ü"/>
            </a:pP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KvbwU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i³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RgvU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evuav‡Z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mvnvh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¨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K‡i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GB" sz="4000" dirty="0">
              <a:solidFill>
                <a:schemeClr val="accent2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64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558608" cy="1368151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SutonnyMJ" pitchFamily="2" charset="0"/>
                <a:cs typeface="SutonnyMJ" pitchFamily="2" charset="0"/>
              </a:rPr>
              <a:t>m</a:t>
            </a:r>
            <a:r>
              <a:rPr lang="en-US" sz="6000" dirty="0" err="1" smtClean="0">
                <a:latin typeface="SutonnyMJ" pitchFamily="2" charset="0"/>
                <a:cs typeface="SutonnyMJ" pitchFamily="2" charset="0"/>
              </a:rPr>
              <a:t>evB‡K</a:t>
            </a:r>
            <a:r>
              <a:rPr lang="en-US" sz="6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000" dirty="0" err="1" smtClean="0">
                <a:latin typeface="SutonnyMJ" pitchFamily="2" charset="0"/>
                <a:cs typeface="SutonnyMJ" pitchFamily="2" charset="0"/>
              </a:rPr>
              <a:t>ï‡f”Qv</a:t>
            </a:r>
            <a:endParaRPr lang="en-GB" sz="6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348880"/>
            <a:ext cx="7632848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459920"/>
      </p:ext>
    </p:extLst>
  </p:cSld>
  <p:clrMapOvr>
    <a:masterClrMapping/>
  </p:clrMapOvr>
  <p:transition spd="slow">
    <p:pull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768" y="908720"/>
            <a:ext cx="493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evoxi</a:t>
            </a:r>
            <a:r>
              <a:rPr lang="en-US" sz="80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80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KvR</a:t>
            </a:r>
            <a:endParaRPr lang="en-GB" sz="8000" dirty="0">
              <a:solidFill>
                <a:srgbClr val="00206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3356992"/>
            <a:ext cx="77460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3600" dirty="0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i³ </a:t>
            </a:r>
            <a:r>
              <a:rPr lang="en-US" sz="3600" dirty="0" err="1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cÖvYxi</a:t>
            </a:r>
            <a:r>
              <a:rPr lang="en-US" sz="3600" dirty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†`‡</a:t>
            </a:r>
            <a:r>
              <a:rPr lang="en-US" sz="3600" dirty="0" err="1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ni</a:t>
            </a:r>
            <a:r>
              <a:rPr lang="en-US" sz="3600" dirty="0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Kx</a:t>
            </a:r>
            <a:r>
              <a:rPr lang="en-US" sz="3600" dirty="0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 ¸</a:t>
            </a:r>
            <a:r>
              <a:rPr lang="en-US" sz="3600" dirty="0" err="1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iæZ¡c~b</a:t>
            </a:r>
            <a:r>
              <a:rPr lang="en-US" sz="3600" dirty="0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© </a:t>
            </a:r>
            <a:r>
              <a:rPr lang="en-US" sz="3600" dirty="0" err="1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f‚wgKv</a:t>
            </a:r>
            <a:r>
              <a:rPr lang="en-US" sz="3600" dirty="0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cvjb</a:t>
            </a:r>
            <a:r>
              <a:rPr lang="en-US" sz="3600" dirty="0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K‡i</a:t>
            </a:r>
            <a:endParaRPr lang="en-US" sz="3600" dirty="0" smtClean="0">
              <a:solidFill>
                <a:schemeClr val="accent6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3600" dirty="0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wj‡L</a:t>
            </a:r>
            <a:r>
              <a:rPr lang="en-US" sz="3600" dirty="0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Avb‡e</a:t>
            </a:r>
            <a:r>
              <a:rPr lang="en-US" sz="3600" dirty="0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GB" sz="3600" dirty="0">
              <a:solidFill>
                <a:schemeClr val="accent6"/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20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allAtOnce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31840" y="764704"/>
            <a:ext cx="29418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err="1" smtClean="0">
                <a:solidFill>
                  <a:srgbClr val="FF0066"/>
                </a:solidFill>
                <a:latin typeface="SutonnyMJ" pitchFamily="2" charset="0"/>
                <a:cs typeface="SutonnyMJ" pitchFamily="2" charset="0"/>
              </a:rPr>
              <a:t>ab¨ev</a:t>
            </a:r>
            <a:r>
              <a:rPr lang="en-US" sz="9600" dirty="0" smtClean="0">
                <a:solidFill>
                  <a:srgbClr val="FF0066"/>
                </a:solidFill>
                <a:latin typeface="SutonnyMJ" pitchFamily="2" charset="0"/>
                <a:cs typeface="SutonnyMJ" pitchFamily="2" charset="0"/>
              </a:rPr>
              <a:t>`</a:t>
            </a:r>
            <a:endParaRPr lang="en-GB" sz="9600" dirty="0">
              <a:solidFill>
                <a:srgbClr val="FF0066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6" name="Picture 5" descr="1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334364"/>
            <a:ext cx="5328592" cy="29093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389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3848" y="908720"/>
            <a:ext cx="382188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wkÿK</a:t>
            </a:r>
            <a:r>
              <a:rPr lang="en-US" sz="60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cwiwPwZ</a:t>
            </a:r>
            <a:endParaRPr lang="en-US" sz="6000" dirty="0" smtClean="0"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9" y="2924944"/>
            <a:ext cx="58326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48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gv</a:t>
            </a:r>
            <a:r>
              <a:rPr lang="en-US" sz="48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48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AvjgMxi</a:t>
            </a:r>
            <a:r>
              <a:rPr lang="en-US" sz="4800" dirty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48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nv‡mb</a:t>
            </a:r>
            <a:endParaRPr lang="en-US" sz="4800" dirty="0" smtClean="0">
              <a:solidFill>
                <a:srgbClr val="0070C0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48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mnKvix</a:t>
            </a:r>
            <a:r>
              <a:rPr lang="en-US" sz="48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wkÿK</a:t>
            </a:r>
            <a:endParaRPr lang="en-US" sz="4800" dirty="0" smtClean="0">
              <a:solidFill>
                <a:srgbClr val="002060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4800" dirty="0" err="1" smtClean="0">
                <a:solidFill>
                  <a:schemeClr val="accent3"/>
                </a:solidFill>
                <a:latin typeface="SutonnyMJ" pitchFamily="2" charset="0"/>
                <a:cs typeface="SutonnyMJ" pitchFamily="2" charset="0"/>
              </a:rPr>
              <a:t>ivwgRv</a:t>
            </a:r>
            <a:r>
              <a:rPr lang="en-US" sz="4800" dirty="0" smtClean="0">
                <a:solidFill>
                  <a:schemeClr val="accent3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solidFill>
                  <a:schemeClr val="accent3"/>
                </a:solidFill>
                <a:latin typeface="SutonnyMJ" pitchFamily="2" charset="0"/>
                <a:cs typeface="SutonnyMJ" pitchFamily="2" charset="0"/>
              </a:rPr>
              <a:t>evwjKv</a:t>
            </a:r>
            <a:r>
              <a:rPr lang="en-US" sz="4800" dirty="0" smtClean="0">
                <a:solidFill>
                  <a:schemeClr val="accent3"/>
                </a:solidFill>
                <a:latin typeface="SutonnyMJ" pitchFamily="2" charset="0"/>
                <a:cs typeface="SutonnyMJ" pitchFamily="2" charset="0"/>
              </a:rPr>
              <a:t> D”P we`¨</a:t>
            </a:r>
            <a:r>
              <a:rPr lang="en-US" sz="4800" dirty="0" err="1" smtClean="0">
                <a:solidFill>
                  <a:schemeClr val="accent3"/>
                </a:solidFill>
                <a:latin typeface="SutonnyMJ" pitchFamily="2" charset="0"/>
                <a:cs typeface="SutonnyMJ" pitchFamily="2" charset="0"/>
              </a:rPr>
              <a:t>vjq</a:t>
            </a:r>
            <a:endParaRPr lang="en-US" sz="4800" dirty="0" smtClean="0">
              <a:solidFill>
                <a:schemeClr val="accent3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KvbvBNvU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wm‡jU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4800" dirty="0" smtClean="0">
                <a:latin typeface="SutonnyMJ" pitchFamily="2" charset="0"/>
                <a:cs typeface="SutonnyMJ" pitchFamily="2" charset="0"/>
              </a:rPr>
              <a:t>‡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gvev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t </a:t>
            </a:r>
            <a:r>
              <a:rPr lang="en-US" sz="4800" dirty="0" smtClean="0">
                <a:solidFill>
                  <a:schemeClr val="accent5"/>
                </a:solidFill>
                <a:latin typeface="SutonnyMJ" pitchFamily="2" charset="0"/>
                <a:cs typeface="SutonnyMJ" pitchFamily="2" charset="0"/>
              </a:rPr>
              <a:t>01786935252</a:t>
            </a:r>
            <a:endParaRPr lang="en-GB" sz="4800" dirty="0">
              <a:solidFill>
                <a:schemeClr val="accent5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996952"/>
            <a:ext cx="2096100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389463"/>
      </p:ext>
    </p:extLst>
  </p:cSld>
  <p:clrMapOvr>
    <a:masterClrMapping/>
  </p:clrMapOvr>
  <p:transition spd="slow">
    <p:cover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5" dur="3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3728" y="620688"/>
            <a:ext cx="38042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cvV</a:t>
            </a:r>
            <a:r>
              <a:rPr lang="en-US" sz="72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72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cwiwPwZ</a:t>
            </a:r>
            <a:endParaRPr lang="en-GB" sz="7200" dirty="0">
              <a:solidFill>
                <a:srgbClr val="00206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700808"/>
            <a:ext cx="68407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    </a:t>
            </a:r>
            <a:r>
              <a:rPr lang="en-US" sz="5400" dirty="0" smtClean="0">
                <a:solidFill>
                  <a:schemeClr val="accent4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5400" dirty="0" err="1" smtClean="0">
                <a:solidFill>
                  <a:schemeClr val="accent4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kÖYx</a:t>
            </a:r>
            <a:r>
              <a:rPr lang="en-US" sz="5400" dirty="0" smtClean="0">
                <a:solidFill>
                  <a:schemeClr val="accent4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: `kg</a:t>
            </a:r>
            <a:endParaRPr lang="en-US" sz="5400" dirty="0" smtClean="0">
              <a:solidFill>
                <a:schemeClr val="accent4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     </a:t>
            </a:r>
            <a:r>
              <a:rPr lang="en-US" sz="5400" dirty="0" err="1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welq</a:t>
            </a:r>
            <a:r>
              <a:rPr lang="en-US" sz="5400" dirty="0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5400" dirty="0" err="1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weÁvb</a:t>
            </a:r>
            <a:endParaRPr lang="en-US" sz="5400" dirty="0" smtClean="0">
              <a:solidFill>
                <a:srgbClr val="00B0F0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     </a:t>
            </a:r>
            <a:r>
              <a:rPr lang="en-US" sz="54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Aa¨vq</a:t>
            </a:r>
            <a:r>
              <a:rPr lang="en-US" sz="54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t 6ô</a:t>
            </a:r>
          </a:p>
          <a:p>
            <a:r>
              <a:rPr lang="en-US" sz="54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     </a:t>
            </a:r>
            <a:r>
              <a:rPr lang="en-US" sz="54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Zvs</a:t>
            </a:r>
            <a:r>
              <a:rPr lang="en-US" sz="540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09.08.18</a:t>
            </a:r>
            <a:endParaRPr lang="en-US" sz="5400" dirty="0" smtClean="0"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    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mgq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t </a:t>
            </a:r>
            <a:r>
              <a:rPr lang="en-US" sz="5400" dirty="0" smtClean="0">
                <a:solidFill>
                  <a:schemeClr val="bg2">
                    <a:lumMod val="10000"/>
                  </a:schemeClr>
                </a:solidFill>
                <a:latin typeface="SutonnyMJ" pitchFamily="2" charset="0"/>
                <a:cs typeface="SutonnyMJ" pitchFamily="2" charset="0"/>
              </a:rPr>
              <a:t>40 </a:t>
            </a:r>
            <a:r>
              <a:rPr lang="en-US" sz="5400" dirty="0" err="1" smtClean="0">
                <a:solidFill>
                  <a:schemeClr val="bg2">
                    <a:lumMod val="10000"/>
                  </a:schemeClr>
                </a:solidFill>
                <a:latin typeface="SutonnyMJ" pitchFamily="2" charset="0"/>
                <a:cs typeface="SutonnyMJ" pitchFamily="2" charset="0"/>
              </a:rPr>
              <a:t>wgwbU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|</a:t>
            </a:r>
            <a:endParaRPr lang="en-GB" sz="5400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074928"/>
      </p:ext>
    </p:extLst>
  </p:cSld>
  <p:clrMapOvr>
    <a:masterClrMapping/>
  </p:clrMapOvr>
  <p:transition spd="slow">
    <p:randomBar dir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692696"/>
            <a:ext cx="35637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err="1" smtClean="0">
                <a:solidFill>
                  <a:schemeClr val="accent3"/>
                </a:solidFill>
                <a:latin typeface="SutonnyMJ" pitchFamily="2" charset="0"/>
                <a:cs typeface="SutonnyMJ" pitchFamily="2" charset="0"/>
              </a:rPr>
              <a:t>wkLbdj</a:t>
            </a:r>
            <a:endParaRPr lang="en-GB" sz="9600" dirty="0">
              <a:solidFill>
                <a:schemeClr val="accent3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5656" y="3573016"/>
            <a:ext cx="56166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36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i³ </a:t>
            </a:r>
            <a:r>
              <a:rPr lang="en-US" sz="36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wK</a:t>
            </a:r>
            <a:r>
              <a:rPr lang="en-US" sz="36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Zv</a:t>
            </a:r>
            <a:r>
              <a:rPr lang="en-US" sz="36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ej‡Z</a:t>
            </a:r>
            <a:r>
              <a:rPr lang="en-US" sz="36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3600" dirty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36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i‡³i </a:t>
            </a:r>
            <a:r>
              <a:rPr lang="en-US" sz="36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Dcv`vb</a:t>
            </a:r>
            <a:r>
              <a:rPr lang="en-US" sz="36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KqwU</a:t>
            </a:r>
            <a:r>
              <a:rPr lang="en-US" sz="36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 I </a:t>
            </a:r>
            <a:r>
              <a:rPr lang="en-US" sz="36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wK</a:t>
            </a:r>
            <a:r>
              <a:rPr lang="en-US" sz="36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wK</a:t>
            </a:r>
            <a:r>
              <a:rPr lang="en-US" sz="36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ej‡Z</a:t>
            </a:r>
            <a:r>
              <a:rPr lang="en-US" sz="36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36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36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i‡³i </a:t>
            </a:r>
            <a:r>
              <a:rPr lang="en-US" sz="36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KwbKv</a:t>
            </a:r>
            <a:r>
              <a:rPr lang="en-US" sz="36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¸‡</a:t>
            </a:r>
            <a:r>
              <a:rPr lang="en-US" sz="36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jvi</a:t>
            </a:r>
            <a:r>
              <a:rPr lang="en-US" sz="36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KvR</a:t>
            </a:r>
            <a:r>
              <a:rPr lang="en-US" sz="36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ej‡Z</a:t>
            </a:r>
            <a:r>
              <a:rPr lang="en-US" sz="36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36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marL="285750" indent="-285750">
              <a:buFont typeface="Wingdings" pitchFamily="2" charset="2"/>
              <a:buChar char="v"/>
            </a:pPr>
            <a:endParaRPr lang="en-GB" sz="3600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520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34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7" presetID="34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allAtOnce"/>
      <p:bldP spid="3" grpId="2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3096344" cy="2348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476672"/>
            <a:ext cx="3096344" cy="23485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2339752" y="3429000"/>
            <a:ext cx="4248472" cy="2479355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401793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63888" y="620688"/>
            <a:ext cx="40334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err="1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cvV</a:t>
            </a:r>
            <a:r>
              <a:rPr lang="en-US" sz="7200" dirty="0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7200" dirty="0" err="1" smtClean="0">
                <a:solidFill>
                  <a:schemeClr val="accent6"/>
                </a:solidFill>
                <a:latin typeface="SutonnyMJ" pitchFamily="2" charset="0"/>
                <a:cs typeface="SutonnyMJ" pitchFamily="2" charset="0"/>
              </a:rPr>
              <a:t>wk‡ivbvg</a:t>
            </a:r>
            <a:endParaRPr lang="en-GB" sz="7200" dirty="0">
              <a:solidFill>
                <a:schemeClr val="accent6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1720" y="3068960"/>
            <a:ext cx="69598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Courier New" pitchFamily="49" charset="0"/>
              <a:buChar char="o"/>
            </a:pPr>
            <a:r>
              <a:rPr lang="en-US" sz="54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i³</a:t>
            </a:r>
          </a:p>
          <a:p>
            <a:pPr marL="685800" indent="-685800">
              <a:buFont typeface="Courier New" pitchFamily="49" charset="0"/>
              <a:buChar char="o"/>
            </a:pPr>
            <a:r>
              <a:rPr lang="en-US" sz="5400" dirty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i</a:t>
            </a:r>
            <a:r>
              <a:rPr lang="en-US" sz="54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³im I i‡³i </a:t>
            </a:r>
            <a:r>
              <a:rPr lang="en-US" sz="54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KvR</a:t>
            </a:r>
            <a:endParaRPr lang="en-GB" sz="5400" dirty="0">
              <a:solidFill>
                <a:srgbClr val="0070C0"/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801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052736"/>
            <a:ext cx="81822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i³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 t i³ GK </a:t>
            </a:r>
            <a:r>
              <a:rPr lang="en-US" sz="4400" dirty="0" err="1" smtClean="0">
                <a:latin typeface="SutonnyMJ" pitchFamily="2" charset="0"/>
                <a:cs typeface="SutonnyMJ" pitchFamily="2" charset="0"/>
              </a:rPr>
              <a:t>ai‡bi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latin typeface="SutonnyMJ" pitchFamily="2" charset="0"/>
                <a:cs typeface="SutonnyMJ" pitchFamily="2" charset="0"/>
              </a:rPr>
              <a:t>Zij</a:t>
            </a:r>
            <a:r>
              <a:rPr lang="en-US" sz="44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4400" dirty="0" err="1" smtClean="0">
                <a:latin typeface="SutonnyMJ" pitchFamily="2" charset="0"/>
                <a:cs typeface="SutonnyMJ" pitchFamily="2" charset="0"/>
              </a:rPr>
              <a:t>hvRK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latin typeface="SutonnyMJ" pitchFamily="2" charset="0"/>
                <a:cs typeface="SutonnyMJ" pitchFamily="2" charset="0"/>
              </a:rPr>
              <a:t>Kjv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 </a:t>
            </a:r>
            <a:endParaRPr lang="en-GB" sz="44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11960" y="3140968"/>
            <a:ext cx="12314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i³ </a:t>
            </a:r>
            <a:endParaRPr lang="en-GB" sz="6000" dirty="0"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771800" y="4049256"/>
            <a:ext cx="1623826" cy="12873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220072" y="3977481"/>
            <a:ext cx="1589377" cy="143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475656" y="5682220"/>
            <a:ext cx="25243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00CC"/>
                </a:solidFill>
                <a:latin typeface="SutonnyMJ" pitchFamily="2" charset="0"/>
                <a:cs typeface="SutonnyMJ" pitchFamily="2" charset="0"/>
              </a:rPr>
              <a:t>i</a:t>
            </a:r>
            <a:r>
              <a:rPr lang="en-US" sz="4000" dirty="0" smtClean="0">
                <a:solidFill>
                  <a:srgbClr val="0000CC"/>
                </a:solidFill>
                <a:latin typeface="SutonnyMJ" pitchFamily="2" charset="0"/>
                <a:cs typeface="SutonnyMJ" pitchFamily="2" charset="0"/>
              </a:rPr>
              <a:t>³im</a:t>
            </a:r>
            <a:endParaRPr lang="en-GB" sz="4000" dirty="0">
              <a:solidFill>
                <a:srgbClr val="0000CC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21408804">
            <a:off x="6220380" y="5705125"/>
            <a:ext cx="2064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i³KwbKv</a:t>
            </a:r>
            <a:endParaRPr lang="en-GB" sz="4000" dirty="0">
              <a:solidFill>
                <a:schemeClr val="accent2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450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                      </a:t>
            </a:r>
            <a:r>
              <a:rPr lang="en-US" sz="8000" dirty="0" smtClean="0">
                <a:latin typeface="SutonnyMJ" pitchFamily="2" charset="0"/>
                <a:cs typeface="SutonnyMJ" pitchFamily="2" charset="0"/>
              </a:rPr>
              <a:t>i³im</a:t>
            </a:r>
            <a:endParaRPr lang="en-GB" sz="8000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772816"/>
            <a:ext cx="6048672" cy="4176464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373350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210</TotalTime>
  <Words>212</Words>
  <Application>Microsoft Office PowerPoint</Application>
  <PresentationFormat>On-screen Show (4:3)</PresentationFormat>
  <Paragraphs>56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PowerPoint Presentation</vt:lpstr>
      <vt:lpstr>mevB‡K ï‡f”Qv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        i³im</vt:lpstr>
      <vt:lpstr>PowerPoint Presentation</vt:lpstr>
      <vt:lpstr>PowerPoint Presentation</vt:lpstr>
      <vt:lpstr>‡jvwnZ i³ KwbKvi KvR</vt:lpstr>
      <vt:lpstr>PowerPoint Presentation</vt:lpstr>
      <vt:lpstr>‡k¦Z i³ KwbKvi KvR</vt:lpstr>
      <vt:lpstr>PowerPoint Presentation</vt:lpstr>
      <vt:lpstr>PowerPoint Presentation</vt:lpstr>
      <vt:lpstr>          GKK KvR</vt:lpstr>
      <vt:lpstr>`jxq KvR</vt:lpstr>
      <vt:lpstr>g~j¨vqb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mevB‡K ï‡f”Qv</dc:title>
  <dc:creator>lenovo</dc:creator>
  <cp:lastModifiedBy>lenovo</cp:lastModifiedBy>
  <cp:revision>53</cp:revision>
  <dcterms:created xsi:type="dcterms:W3CDTF">2016-12-21T11:32:12Z</dcterms:created>
  <dcterms:modified xsi:type="dcterms:W3CDTF">2018-08-08T11:37:57Z</dcterms:modified>
</cp:coreProperties>
</file>