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75" r:id="rId12"/>
    <p:sldId id="276" r:id="rId13"/>
    <p:sldId id="277" r:id="rId14"/>
    <p:sldId id="274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3" autoAdjust="0"/>
    <p:restoredTop sz="94660"/>
  </p:normalViewPr>
  <p:slideViewPr>
    <p:cSldViewPr>
      <p:cViewPr varScale="1">
        <p:scale>
          <a:sx n="69" d="100"/>
          <a:sy n="69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CD1FD-4BD6-4D9E-A578-667F044640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86509-DA61-4BA4-95E7-956E567D8FE2}" type="pres">
      <dgm:prSet presAssocID="{875CD1FD-4BD6-4D9E-A578-667F044640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EB24A6-0263-4D9F-9985-7E90CDF7EB55}" type="pres">
      <dgm:prSet presAssocID="{875CD1FD-4BD6-4D9E-A578-667F044640FD}" presName="dummyMaxCanvas" presStyleCnt="0">
        <dgm:presLayoutVars/>
      </dgm:prSet>
      <dgm:spPr/>
    </dgm:pt>
  </dgm:ptLst>
  <dgm:cxnLst>
    <dgm:cxn modelId="{06F96F99-225B-45B5-9B22-4C3C24A3C970}" type="presOf" srcId="{875CD1FD-4BD6-4D9E-A578-667F044640FD}" destId="{1D386509-DA61-4BA4-95E7-956E567D8FE2}" srcOrd="0" destOrd="0" presId="urn:microsoft.com/office/officeart/2005/8/layout/vProcess5"/>
    <dgm:cxn modelId="{4FED06B2-19C8-4C22-B1D1-DF16F15A0909}" type="presParOf" srcId="{1D386509-DA61-4BA4-95E7-956E567D8FE2}" destId="{12EB24A6-0263-4D9F-9985-7E90CDF7EB55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42EA9-B9BC-4589-8476-9496D8D9662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62E50-2279-4D60-8FFA-BD47B2F6B9F0}">
      <dgm:prSet phldrT="[Text]"/>
      <dgm:spPr/>
      <dgm:t>
        <a:bodyPr/>
        <a:lstStyle/>
        <a:p>
          <a:r>
            <a:rPr lang="bn-IN" dirty="0" smtClean="0"/>
            <a:t>২য় বিশ্বযুদ্ধ</a:t>
          </a:r>
          <a:endParaRPr lang="en-US" dirty="0"/>
        </a:p>
      </dgm:t>
    </dgm:pt>
    <dgm:pt modelId="{C709C20B-1080-4265-8F72-8B1A4FA48894}" type="parTrans" cxnId="{D4E8C286-2D9C-43A4-8EDD-39B382016623}">
      <dgm:prSet/>
      <dgm:spPr/>
      <dgm:t>
        <a:bodyPr/>
        <a:lstStyle/>
        <a:p>
          <a:endParaRPr lang="en-US"/>
        </a:p>
      </dgm:t>
    </dgm:pt>
    <dgm:pt modelId="{8AD375B3-6E67-4DEB-9032-A12235E8F978}" type="sibTrans" cxnId="{D4E8C286-2D9C-43A4-8EDD-39B382016623}">
      <dgm:prSet/>
      <dgm:spPr/>
      <dgm:t>
        <a:bodyPr/>
        <a:lstStyle/>
        <a:p>
          <a:endParaRPr lang="en-US"/>
        </a:p>
      </dgm:t>
    </dgm:pt>
    <dgm:pt modelId="{0ACA5531-8410-4C78-BB30-0766C99A24E7}">
      <dgm:prSet phldrT="[Text]"/>
      <dgm:spPr/>
      <dgm:t>
        <a:bodyPr/>
        <a:lstStyle/>
        <a:p>
          <a:r>
            <a:rPr lang="bn-IN" dirty="0" smtClean="0"/>
            <a:t>জাপান</a:t>
          </a:r>
          <a:endParaRPr lang="en-US" dirty="0"/>
        </a:p>
      </dgm:t>
    </dgm:pt>
    <dgm:pt modelId="{64878F68-9EF6-437F-837A-8439EC8477AB}" type="parTrans" cxnId="{74F9D38D-2C1D-4B8F-8210-FC18B9774B7A}">
      <dgm:prSet/>
      <dgm:spPr/>
      <dgm:t>
        <a:bodyPr/>
        <a:lstStyle/>
        <a:p>
          <a:endParaRPr lang="en-US"/>
        </a:p>
      </dgm:t>
    </dgm:pt>
    <dgm:pt modelId="{B98686D4-6C05-4B61-AACA-E1EC1FBCE39F}" type="sibTrans" cxnId="{74F9D38D-2C1D-4B8F-8210-FC18B9774B7A}">
      <dgm:prSet/>
      <dgm:spPr/>
      <dgm:t>
        <a:bodyPr/>
        <a:lstStyle/>
        <a:p>
          <a:endParaRPr lang="en-US"/>
        </a:p>
      </dgm:t>
    </dgm:pt>
    <dgm:pt modelId="{F70F48B3-DD68-4449-8DEE-8B3ADC8A905B}">
      <dgm:prSet phldrT="[Text]"/>
      <dgm:spPr/>
      <dgm:t>
        <a:bodyPr/>
        <a:lstStyle/>
        <a:p>
          <a:r>
            <a:rPr lang="bn-IN" dirty="0" smtClean="0"/>
            <a:t>আমেরিকা বা </a:t>
          </a:r>
          <a:r>
            <a:rPr lang="en-US" dirty="0" smtClean="0"/>
            <a:t>USA</a:t>
          </a:r>
          <a:endParaRPr lang="en-US" dirty="0"/>
        </a:p>
      </dgm:t>
    </dgm:pt>
    <dgm:pt modelId="{C319B3C7-9195-48D7-A466-B253CF84BC3C}" type="parTrans" cxnId="{B249E98C-3CA9-48B4-B1A3-09EF4A8FF0D1}">
      <dgm:prSet/>
      <dgm:spPr/>
      <dgm:t>
        <a:bodyPr/>
        <a:lstStyle/>
        <a:p>
          <a:endParaRPr lang="en-US"/>
        </a:p>
      </dgm:t>
    </dgm:pt>
    <dgm:pt modelId="{4381C850-BA3A-4B0F-A7B3-D21E4190A7B3}" type="sibTrans" cxnId="{B249E98C-3CA9-48B4-B1A3-09EF4A8FF0D1}">
      <dgm:prSet/>
      <dgm:spPr/>
      <dgm:t>
        <a:bodyPr/>
        <a:lstStyle/>
        <a:p>
          <a:endParaRPr lang="en-US"/>
        </a:p>
      </dgm:t>
    </dgm:pt>
    <dgm:pt modelId="{C7AD4B14-24EA-424D-896E-1614B404F149}">
      <dgm:prSet phldrT="[Text]"/>
      <dgm:spPr/>
      <dgm:t>
        <a:bodyPr/>
        <a:lstStyle/>
        <a:p>
          <a:r>
            <a:rPr lang="en-US" smtClean="0"/>
            <a:t>ফ্রান্স</a:t>
          </a:r>
          <a:endParaRPr lang="en-US"/>
        </a:p>
      </dgm:t>
    </dgm:pt>
    <dgm:pt modelId="{CA61A327-3FBF-43B9-BFEB-03E617F0B46E}" type="parTrans" cxnId="{28854DF3-3AD1-4ACB-A4AC-9763FE40BC93}">
      <dgm:prSet/>
      <dgm:spPr/>
      <dgm:t>
        <a:bodyPr/>
        <a:lstStyle/>
        <a:p>
          <a:endParaRPr lang="en-US"/>
        </a:p>
      </dgm:t>
    </dgm:pt>
    <dgm:pt modelId="{54998637-8CAC-4015-B5C3-100A67E9B7B4}" type="sibTrans" cxnId="{28854DF3-3AD1-4ACB-A4AC-9763FE40BC93}">
      <dgm:prSet/>
      <dgm:spPr/>
      <dgm:t>
        <a:bodyPr/>
        <a:lstStyle/>
        <a:p>
          <a:endParaRPr lang="en-US"/>
        </a:p>
      </dgm:t>
    </dgm:pt>
    <dgm:pt modelId="{F206112C-AEC6-41B2-BB4F-3FF97A9E2C1F}">
      <dgm:prSet phldrT="[Text]"/>
      <dgm:spPr/>
      <dgm:t>
        <a:bodyPr/>
        <a:lstStyle/>
        <a:p>
          <a:r>
            <a:rPr lang="en-US" dirty="0" err="1" smtClean="0"/>
            <a:t>ইতালি</a:t>
          </a:r>
          <a:endParaRPr lang="en-US" dirty="0"/>
        </a:p>
      </dgm:t>
    </dgm:pt>
    <dgm:pt modelId="{E6972575-42C7-4C6B-ABA8-E1E05AB205B2}" type="parTrans" cxnId="{C8392373-AF5A-4FF2-BFC7-872BB1BDDDE2}">
      <dgm:prSet/>
      <dgm:spPr/>
      <dgm:t>
        <a:bodyPr/>
        <a:lstStyle/>
        <a:p>
          <a:endParaRPr lang="en-US"/>
        </a:p>
      </dgm:t>
    </dgm:pt>
    <dgm:pt modelId="{263E7F0D-ED5E-4C8F-8B67-8EBC1D74D0D4}" type="sibTrans" cxnId="{C8392373-AF5A-4FF2-BFC7-872BB1BDDDE2}">
      <dgm:prSet/>
      <dgm:spPr/>
      <dgm:t>
        <a:bodyPr/>
        <a:lstStyle/>
        <a:p>
          <a:endParaRPr lang="en-US"/>
        </a:p>
      </dgm:t>
    </dgm:pt>
    <dgm:pt modelId="{2848AAD2-9588-49B7-8549-6C5E9118CA42}">
      <dgm:prSet phldrT="[Text]"/>
      <dgm:spPr/>
      <dgm:t>
        <a:bodyPr/>
        <a:lstStyle/>
        <a:p>
          <a:r>
            <a:rPr lang="en-US" dirty="0" err="1" smtClean="0"/>
            <a:t>ইংল্যাণ্ড</a:t>
          </a:r>
          <a:endParaRPr lang="en-US" dirty="0"/>
        </a:p>
      </dgm:t>
    </dgm:pt>
    <dgm:pt modelId="{F399FAFA-A8C9-40FA-8994-9BBD26946D95}" type="parTrans" cxnId="{4B416F2C-BE3A-4385-9B59-12D0208DF586}">
      <dgm:prSet/>
      <dgm:spPr/>
      <dgm:t>
        <a:bodyPr/>
        <a:lstStyle/>
        <a:p>
          <a:endParaRPr lang="en-US"/>
        </a:p>
      </dgm:t>
    </dgm:pt>
    <dgm:pt modelId="{C4984207-3825-4A8A-BD6A-DF5AF98EED5B}" type="sibTrans" cxnId="{4B416F2C-BE3A-4385-9B59-12D0208DF586}">
      <dgm:prSet/>
      <dgm:spPr/>
      <dgm:t>
        <a:bodyPr/>
        <a:lstStyle/>
        <a:p>
          <a:endParaRPr lang="en-US"/>
        </a:p>
      </dgm:t>
    </dgm:pt>
    <dgm:pt modelId="{723B2BD7-760F-4A83-8959-BCF603BF3E74}">
      <dgm:prSet phldrT="[Text]"/>
      <dgm:spPr/>
      <dgm:t>
        <a:bodyPr/>
        <a:lstStyle/>
        <a:p>
          <a:r>
            <a:rPr lang="bn-IN" dirty="0" smtClean="0"/>
            <a:t>জর্মানি</a:t>
          </a:r>
          <a:endParaRPr lang="en-US" dirty="0"/>
        </a:p>
      </dgm:t>
    </dgm:pt>
    <dgm:pt modelId="{0E16FEBD-E515-4714-B8BF-E0B96D03A49B}" type="parTrans" cxnId="{C3440727-2B81-4E28-B272-A239C6202138}">
      <dgm:prSet/>
      <dgm:spPr/>
      <dgm:t>
        <a:bodyPr/>
        <a:lstStyle/>
        <a:p>
          <a:endParaRPr lang="en-US"/>
        </a:p>
      </dgm:t>
    </dgm:pt>
    <dgm:pt modelId="{D9B4E4BE-C0C7-4C49-AFDB-FD66AABE6822}" type="sibTrans" cxnId="{C3440727-2B81-4E28-B272-A239C6202138}">
      <dgm:prSet/>
      <dgm:spPr/>
      <dgm:t>
        <a:bodyPr/>
        <a:lstStyle/>
        <a:p>
          <a:endParaRPr lang="en-US"/>
        </a:p>
      </dgm:t>
    </dgm:pt>
    <dgm:pt modelId="{4C80B776-72D3-44F8-831C-A514FA615CA5}" type="pres">
      <dgm:prSet presAssocID="{4A542EA9-B9BC-4589-8476-9496D8D966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CC18A4-099D-419B-ADC0-5C728E6C0481}" type="pres">
      <dgm:prSet presAssocID="{C4E62E50-2279-4D60-8FFA-BD47B2F6B9F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DEC4DC8-BA09-407E-9C89-85E446B42AD2}" type="pres">
      <dgm:prSet presAssocID="{0ACA5531-8410-4C78-BB30-0766C99A24E7}" presName="Accent1" presStyleCnt="0"/>
      <dgm:spPr/>
    </dgm:pt>
    <dgm:pt modelId="{BA27C67A-DC6D-4E7D-A5A9-6A5232962C69}" type="pres">
      <dgm:prSet presAssocID="{0ACA5531-8410-4C78-BB30-0766C99A24E7}" presName="Accent" presStyleLbl="bgShp" presStyleIdx="0" presStyleCnt="6"/>
      <dgm:spPr/>
    </dgm:pt>
    <dgm:pt modelId="{1195A332-0645-4058-82DA-C7F6D827D3C3}" type="pres">
      <dgm:prSet presAssocID="{0ACA5531-8410-4C78-BB30-0766C99A24E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0CC75-1801-4133-BB51-199CDDCA46EA}" type="pres">
      <dgm:prSet presAssocID="{F70F48B3-DD68-4449-8DEE-8B3ADC8A905B}" presName="Accent2" presStyleCnt="0"/>
      <dgm:spPr/>
    </dgm:pt>
    <dgm:pt modelId="{A7F698DF-E498-4CE5-A8E8-FDB137AC250E}" type="pres">
      <dgm:prSet presAssocID="{F70F48B3-DD68-4449-8DEE-8B3ADC8A905B}" presName="Accent" presStyleLbl="bgShp" presStyleIdx="1" presStyleCnt="6"/>
      <dgm:spPr/>
    </dgm:pt>
    <dgm:pt modelId="{149CA060-9A9A-438A-893C-23F4ADC88B60}" type="pres">
      <dgm:prSet presAssocID="{F70F48B3-DD68-4449-8DEE-8B3ADC8A90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4D286-B2DE-4B47-B070-D07B466AD85C}" type="pres">
      <dgm:prSet presAssocID="{C7AD4B14-24EA-424D-896E-1614B404F149}" presName="Accent3" presStyleCnt="0"/>
      <dgm:spPr/>
    </dgm:pt>
    <dgm:pt modelId="{DF08514B-DE69-43D5-AA30-8BF0BBCAE0F5}" type="pres">
      <dgm:prSet presAssocID="{C7AD4B14-24EA-424D-896E-1614B404F149}" presName="Accent" presStyleLbl="bgShp" presStyleIdx="2" presStyleCnt="6"/>
      <dgm:spPr/>
    </dgm:pt>
    <dgm:pt modelId="{39F6A7BB-EBCE-4839-AB1D-66B6A3D40769}" type="pres">
      <dgm:prSet presAssocID="{C7AD4B14-24EA-424D-896E-1614B404F14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53D4D-B411-4326-8545-315D99B87EA5}" type="pres">
      <dgm:prSet presAssocID="{F206112C-AEC6-41B2-BB4F-3FF97A9E2C1F}" presName="Accent4" presStyleCnt="0"/>
      <dgm:spPr/>
    </dgm:pt>
    <dgm:pt modelId="{0CE04B1A-0819-41E9-B677-18C571F39705}" type="pres">
      <dgm:prSet presAssocID="{F206112C-AEC6-41B2-BB4F-3FF97A9E2C1F}" presName="Accent" presStyleLbl="bgShp" presStyleIdx="3" presStyleCnt="6"/>
      <dgm:spPr/>
    </dgm:pt>
    <dgm:pt modelId="{3D78E715-C9EA-430D-AB4F-7B56612A65FA}" type="pres">
      <dgm:prSet presAssocID="{F206112C-AEC6-41B2-BB4F-3FF97A9E2C1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A087F-1892-426C-ADF3-F3C20106A854}" type="pres">
      <dgm:prSet presAssocID="{2848AAD2-9588-49B7-8549-6C5E9118CA42}" presName="Accent5" presStyleCnt="0"/>
      <dgm:spPr/>
    </dgm:pt>
    <dgm:pt modelId="{DF5DF8A9-FD47-4BF5-8AFA-8BDA492DE89D}" type="pres">
      <dgm:prSet presAssocID="{2848AAD2-9588-49B7-8549-6C5E9118CA42}" presName="Accent" presStyleLbl="bgShp" presStyleIdx="4" presStyleCnt="6"/>
      <dgm:spPr/>
    </dgm:pt>
    <dgm:pt modelId="{833FEF6E-9ECE-44A4-9FBD-1B01F3FF0C41}" type="pres">
      <dgm:prSet presAssocID="{2848AAD2-9588-49B7-8549-6C5E9118CA4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A6267-4CB3-48D2-9227-B589D2B51063}" type="pres">
      <dgm:prSet presAssocID="{723B2BD7-760F-4A83-8959-BCF603BF3E74}" presName="Accent6" presStyleCnt="0"/>
      <dgm:spPr/>
    </dgm:pt>
    <dgm:pt modelId="{919DA11D-3EB3-4597-8E74-29F0523D29D6}" type="pres">
      <dgm:prSet presAssocID="{723B2BD7-760F-4A83-8959-BCF603BF3E74}" presName="Accent" presStyleLbl="bgShp" presStyleIdx="5" presStyleCnt="6"/>
      <dgm:spPr/>
    </dgm:pt>
    <dgm:pt modelId="{9C3B52C7-9B29-4A6E-9C6E-994183C0C53C}" type="pres">
      <dgm:prSet presAssocID="{723B2BD7-760F-4A83-8959-BCF603BF3E7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54DF3-3AD1-4ACB-A4AC-9763FE40BC93}" srcId="{C4E62E50-2279-4D60-8FFA-BD47B2F6B9F0}" destId="{C7AD4B14-24EA-424D-896E-1614B404F149}" srcOrd="2" destOrd="0" parTransId="{CA61A327-3FBF-43B9-BFEB-03E617F0B46E}" sibTransId="{54998637-8CAC-4015-B5C3-100A67E9B7B4}"/>
    <dgm:cxn modelId="{74F9D38D-2C1D-4B8F-8210-FC18B9774B7A}" srcId="{C4E62E50-2279-4D60-8FFA-BD47B2F6B9F0}" destId="{0ACA5531-8410-4C78-BB30-0766C99A24E7}" srcOrd="0" destOrd="0" parTransId="{64878F68-9EF6-437F-837A-8439EC8477AB}" sibTransId="{B98686D4-6C05-4B61-AACA-E1EC1FBCE39F}"/>
    <dgm:cxn modelId="{B4C686E6-98F1-4A91-BF95-A0700EB89CC5}" type="presOf" srcId="{C4E62E50-2279-4D60-8FFA-BD47B2F6B9F0}" destId="{D9CC18A4-099D-419B-ADC0-5C728E6C0481}" srcOrd="0" destOrd="0" presId="urn:microsoft.com/office/officeart/2011/layout/HexagonRadial"/>
    <dgm:cxn modelId="{B249E98C-3CA9-48B4-B1A3-09EF4A8FF0D1}" srcId="{C4E62E50-2279-4D60-8FFA-BD47B2F6B9F0}" destId="{F70F48B3-DD68-4449-8DEE-8B3ADC8A905B}" srcOrd="1" destOrd="0" parTransId="{C319B3C7-9195-48D7-A466-B253CF84BC3C}" sibTransId="{4381C850-BA3A-4B0F-A7B3-D21E4190A7B3}"/>
    <dgm:cxn modelId="{C8392373-AF5A-4FF2-BFC7-872BB1BDDDE2}" srcId="{C4E62E50-2279-4D60-8FFA-BD47B2F6B9F0}" destId="{F206112C-AEC6-41B2-BB4F-3FF97A9E2C1F}" srcOrd="3" destOrd="0" parTransId="{E6972575-42C7-4C6B-ABA8-E1E05AB205B2}" sibTransId="{263E7F0D-ED5E-4C8F-8B67-8EBC1D74D0D4}"/>
    <dgm:cxn modelId="{D4E8C286-2D9C-43A4-8EDD-39B382016623}" srcId="{4A542EA9-B9BC-4589-8476-9496D8D96624}" destId="{C4E62E50-2279-4D60-8FFA-BD47B2F6B9F0}" srcOrd="0" destOrd="0" parTransId="{C709C20B-1080-4265-8F72-8B1A4FA48894}" sibTransId="{8AD375B3-6E67-4DEB-9032-A12235E8F978}"/>
    <dgm:cxn modelId="{FE5191CD-B9A8-497E-B283-070BFDF38B6F}" type="presOf" srcId="{F70F48B3-DD68-4449-8DEE-8B3ADC8A905B}" destId="{149CA060-9A9A-438A-893C-23F4ADC88B60}" srcOrd="0" destOrd="0" presId="urn:microsoft.com/office/officeart/2011/layout/HexagonRadial"/>
    <dgm:cxn modelId="{92A381BD-65F2-48B0-AAB5-C4824C371478}" type="presOf" srcId="{723B2BD7-760F-4A83-8959-BCF603BF3E74}" destId="{9C3B52C7-9B29-4A6E-9C6E-994183C0C53C}" srcOrd="0" destOrd="0" presId="urn:microsoft.com/office/officeart/2011/layout/HexagonRadial"/>
    <dgm:cxn modelId="{1F613D57-4F27-4F0D-93A0-12714A49AFBF}" type="presOf" srcId="{C7AD4B14-24EA-424D-896E-1614B404F149}" destId="{39F6A7BB-EBCE-4839-AB1D-66B6A3D40769}" srcOrd="0" destOrd="0" presId="urn:microsoft.com/office/officeart/2011/layout/HexagonRadial"/>
    <dgm:cxn modelId="{C1392700-51CA-4B5E-A0E3-9C1F7883B27C}" type="presOf" srcId="{2848AAD2-9588-49B7-8549-6C5E9118CA42}" destId="{833FEF6E-9ECE-44A4-9FBD-1B01F3FF0C41}" srcOrd="0" destOrd="0" presId="urn:microsoft.com/office/officeart/2011/layout/HexagonRadial"/>
    <dgm:cxn modelId="{C3440727-2B81-4E28-B272-A239C6202138}" srcId="{C4E62E50-2279-4D60-8FFA-BD47B2F6B9F0}" destId="{723B2BD7-760F-4A83-8959-BCF603BF3E74}" srcOrd="5" destOrd="0" parTransId="{0E16FEBD-E515-4714-B8BF-E0B96D03A49B}" sibTransId="{D9B4E4BE-C0C7-4C49-AFDB-FD66AABE6822}"/>
    <dgm:cxn modelId="{7355112C-15AA-4B2A-A6DD-61FB177522AD}" type="presOf" srcId="{4A542EA9-B9BC-4589-8476-9496D8D96624}" destId="{4C80B776-72D3-44F8-831C-A514FA615CA5}" srcOrd="0" destOrd="0" presId="urn:microsoft.com/office/officeart/2011/layout/HexagonRadial"/>
    <dgm:cxn modelId="{9E18F871-A8FC-4E0D-AE12-7ECE2E037A53}" type="presOf" srcId="{F206112C-AEC6-41B2-BB4F-3FF97A9E2C1F}" destId="{3D78E715-C9EA-430D-AB4F-7B56612A65FA}" srcOrd="0" destOrd="0" presId="urn:microsoft.com/office/officeart/2011/layout/HexagonRadial"/>
    <dgm:cxn modelId="{4B416F2C-BE3A-4385-9B59-12D0208DF586}" srcId="{C4E62E50-2279-4D60-8FFA-BD47B2F6B9F0}" destId="{2848AAD2-9588-49B7-8549-6C5E9118CA42}" srcOrd="4" destOrd="0" parTransId="{F399FAFA-A8C9-40FA-8994-9BBD26946D95}" sibTransId="{C4984207-3825-4A8A-BD6A-DF5AF98EED5B}"/>
    <dgm:cxn modelId="{2E41EEC4-AA98-43F8-A853-566561E54EE8}" type="presOf" srcId="{0ACA5531-8410-4C78-BB30-0766C99A24E7}" destId="{1195A332-0645-4058-82DA-C7F6D827D3C3}" srcOrd="0" destOrd="0" presId="urn:microsoft.com/office/officeart/2011/layout/HexagonRadial"/>
    <dgm:cxn modelId="{CCDB1D6F-A2A0-4C97-9276-DD17DAF3D751}" type="presParOf" srcId="{4C80B776-72D3-44F8-831C-A514FA615CA5}" destId="{D9CC18A4-099D-419B-ADC0-5C728E6C0481}" srcOrd="0" destOrd="0" presId="urn:microsoft.com/office/officeart/2011/layout/HexagonRadial"/>
    <dgm:cxn modelId="{A57600BA-A2EE-471B-B102-E4E7DF6D012F}" type="presParOf" srcId="{4C80B776-72D3-44F8-831C-A514FA615CA5}" destId="{ADEC4DC8-BA09-407E-9C89-85E446B42AD2}" srcOrd="1" destOrd="0" presId="urn:microsoft.com/office/officeart/2011/layout/HexagonRadial"/>
    <dgm:cxn modelId="{60C414F9-B4C1-4286-A738-91C3EFC3DFD7}" type="presParOf" srcId="{ADEC4DC8-BA09-407E-9C89-85E446B42AD2}" destId="{BA27C67A-DC6D-4E7D-A5A9-6A5232962C69}" srcOrd="0" destOrd="0" presId="urn:microsoft.com/office/officeart/2011/layout/HexagonRadial"/>
    <dgm:cxn modelId="{B10E40F3-1B15-4102-A2C4-8132FD742BC8}" type="presParOf" srcId="{4C80B776-72D3-44F8-831C-A514FA615CA5}" destId="{1195A332-0645-4058-82DA-C7F6D827D3C3}" srcOrd="2" destOrd="0" presId="urn:microsoft.com/office/officeart/2011/layout/HexagonRadial"/>
    <dgm:cxn modelId="{51A2028E-2940-4871-92EA-47369FB5C37E}" type="presParOf" srcId="{4C80B776-72D3-44F8-831C-A514FA615CA5}" destId="{A1F0CC75-1801-4133-BB51-199CDDCA46EA}" srcOrd="3" destOrd="0" presId="urn:microsoft.com/office/officeart/2011/layout/HexagonRadial"/>
    <dgm:cxn modelId="{6222C92B-6870-4507-A790-A4F6098656C9}" type="presParOf" srcId="{A1F0CC75-1801-4133-BB51-199CDDCA46EA}" destId="{A7F698DF-E498-4CE5-A8E8-FDB137AC250E}" srcOrd="0" destOrd="0" presId="urn:microsoft.com/office/officeart/2011/layout/HexagonRadial"/>
    <dgm:cxn modelId="{AF7F6060-E0D8-4C33-9751-055BF9ED5CD3}" type="presParOf" srcId="{4C80B776-72D3-44F8-831C-A514FA615CA5}" destId="{149CA060-9A9A-438A-893C-23F4ADC88B60}" srcOrd="4" destOrd="0" presId="urn:microsoft.com/office/officeart/2011/layout/HexagonRadial"/>
    <dgm:cxn modelId="{084313D3-5073-4E1D-839B-D70DBB026BEE}" type="presParOf" srcId="{4C80B776-72D3-44F8-831C-A514FA615CA5}" destId="{B3D4D286-B2DE-4B47-B070-D07B466AD85C}" srcOrd="5" destOrd="0" presId="urn:microsoft.com/office/officeart/2011/layout/HexagonRadial"/>
    <dgm:cxn modelId="{F56AB9AB-7976-4871-BF9D-65ADCD2D7D4A}" type="presParOf" srcId="{B3D4D286-B2DE-4B47-B070-D07B466AD85C}" destId="{DF08514B-DE69-43D5-AA30-8BF0BBCAE0F5}" srcOrd="0" destOrd="0" presId="urn:microsoft.com/office/officeart/2011/layout/HexagonRadial"/>
    <dgm:cxn modelId="{A80930A8-08FD-4AE4-B8E6-41AE9A12636E}" type="presParOf" srcId="{4C80B776-72D3-44F8-831C-A514FA615CA5}" destId="{39F6A7BB-EBCE-4839-AB1D-66B6A3D40769}" srcOrd="6" destOrd="0" presId="urn:microsoft.com/office/officeart/2011/layout/HexagonRadial"/>
    <dgm:cxn modelId="{DC32DCC2-D430-418E-A1C9-7CA331BA5385}" type="presParOf" srcId="{4C80B776-72D3-44F8-831C-A514FA615CA5}" destId="{D3753D4D-B411-4326-8545-315D99B87EA5}" srcOrd="7" destOrd="0" presId="urn:microsoft.com/office/officeart/2011/layout/HexagonRadial"/>
    <dgm:cxn modelId="{90615573-3CC2-4DFE-979F-733ECF7CF038}" type="presParOf" srcId="{D3753D4D-B411-4326-8545-315D99B87EA5}" destId="{0CE04B1A-0819-41E9-B677-18C571F39705}" srcOrd="0" destOrd="0" presId="urn:microsoft.com/office/officeart/2011/layout/HexagonRadial"/>
    <dgm:cxn modelId="{3530DD44-4045-451E-AC95-BEB5A20D3016}" type="presParOf" srcId="{4C80B776-72D3-44F8-831C-A514FA615CA5}" destId="{3D78E715-C9EA-430D-AB4F-7B56612A65FA}" srcOrd="8" destOrd="0" presId="urn:microsoft.com/office/officeart/2011/layout/HexagonRadial"/>
    <dgm:cxn modelId="{BEF35097-C0D2-4E79-BCDB-0DC64F63B1FF}" type="presParOf" srcId="{4C80B776-72D3-44F8-831C-A514FA615CA5}" destId="{0D9A087F-1892-426C-ADF3-F3C20106A854}" srcOrd="9" destOrd="0" presId="urn:microsoft.com/office/officeart/2011/layout/HexagonRadial"/>
    <dgm:cxn modelId="{AE814E47-3CEA-4956-898C-A1F5E8DDF45B}" type="presParOf" srcId="{0D9A087F-1892-426C-ADF3-F3C20106A854}" destId="{DF5DF8A9-FD47-4BF5-8AFA-8BDA492DE89D}" srcOrd="0" destOrd="0" presId="urn:microsoft.com/office/officeart/2011/layout/HexagonRadial"/>
    <dgm:cxn modelId="{FCCEE5B9-472B-4F0F-8F99-2B72FC368312}" type="presParOf" srcId="{4C80B776-72D3-44F8-831C-A514FA615CA5}" destId="{833FEF6E-9ECE-44A4-9FBD-1B01F3FF0C41}" srcOrd="10" destOrd="0" presId="urn:microsoft.com/office/officeart/2011/layout/HexagonRadial"/>
    <dgm:cxn modelId="{26F33ADF-CF12-4182-A9C4-9CD606FE3420}" type="presParOf" srcId="{4C80B776-72D3-44F8-831C-A514FA615CA5}" destId="{665A6267-4CB3-48D2-9227-B589D2B51063}" srcOrd="11" destOrd="0" presId="urn:microsoft.com/office/officeart/2011/layout/HexagonRadial"/>
    <dgm:cxn modelId="{016FA296-B3F4-4DCC-9163-E0ED7EEE5C65}" type="presParOf" srcId="{665A6267-4CB3-48D2-9227-B589D2B51063}" destId="{919DA11D-3EB3-4597-8E74-29F0523D29D6}" srcOrd="0" destOrd="0" presId="urn:microsoft.com/office/officeart/2011/layout/HexagonRadial"/>
    <dgm:cxn modelId="{3779BC63-36E0-4F8A-ADF3-6261E57949DA}" type="presParOf" srcId="{4C80B776-72D3-44F8-831C-A514FA615CA5}" destId="{9C3B52C7-9B29-4A6E-9C6E-994183C0C53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C18A4-099D-419B-ADC0-5C728E6C0481}">
      <dsp:nvSpPr>
        <dsp:cNvPr id="0" name=""/>
        <dsp:cNvSpPr/>
      </dsp:nvSpPr>
      <dsp:spPr>
        <a:xfrm>
          <a:off x="1769464" y="1352016"/>
          <a:ext cx="1718471" cy="14865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২য় বিশ্বযুদ্ধ</a:t>
          </a:r>
          <a:endParaRPr lang="en-US" sz="1600" kern="1200" dirty="0"/>
        </a:p>
      </dsp:txBody>
      <dsp:txXfrm>
        <a:off x="2054239" y="1598358"/>
        <a:ext cx="1148921" cy="993863"/>
      </dsp:txXfrm>
    </dsp:sp>
    <dsp:sp modelId="{A7F698DF-E498-4CE5-A8E8-FDB137AC250E}">
      <dsp:nvSpPr>
        <dsp:cNvPr id="0" name=""/>
        <dsp:cNvSpPr/>
      </dsp:nvSpPr>
      <dsp:spPr>
        <a:xfrm>
          <a:off x="2845557" y="640803"/>
          <a:ext cx="648374" cy="558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5A332-0645-4058-82DA-C7F6D827D3C3}">
      <dsp:nvSpPr>
        <dsp:cNvPr id="0" name=""/>
        <dsp:cNvSpPr/>
      </dsp:nvSpPr>
      <dsp:spPr>
        <a:xfrm>
          <a:off x="1927760" y="0"/>
          <a:ext cx="1408275" cy="12183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জাপান</a:t>
          </a:r>
          <a:endParaRPr lang="en-US" sz="1600" kern="1200" dirty="0"/>
        </a:p>
      </dsp:txBody>
      <dsp:txXfrm>
        <a:off x="2161141" y="201902"/>
        <a:ext cx="941513" cy="814519"/>
      </dsp:txXfrm>
    </dsp:sp>
    <dsp:sp modelId="{DF08514B-DE69-43D5-AA30-8BF0BBCAE0F5}">
      <dsp:nvSpPr>
        <dsp:cNvPr id="0" name=""/>
        <dsp:cNvSpPr/>
      </dsp:nvSpPr>
      <dsp:spPr>
        <a:xfrm>
          <a:off x="3602261" y="1685201"/>
          <a:ext cx="648374" cy="558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CA060-9A9A-438A-893C-23F4ADC88B60}">
      <dsp:nvSpPr>
        <dsp:cNvPr id="0" name=""/>
        <dsp:cNvSpPr/>
      </dsp:nvSpPr>
      <dsp:spPr>
        <a:xfrm>
          <a:off x="3219312" y="749350"/>
          <a:ext cx="1408275" cy="12183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আমেরিকা বা </a:t>
          </a:r>
          <a:r>
            <a:rPr lang="en-US" sz="1600" kern="1200" dirty="0" smtClean="0"/>
            <a:t>USA</a:t>
          </a:r>
          <a:endParaRPr lang="en-US" sz="1600" kern="1200" dirty="0"/>
        </a:p>
      </dsp:txBody>
      <dsp:txXfrm>
        <a:off x="3452693" y="951252"/>
        <a:ext cx="941513" cy="814519"/>
      </dsp:txXfrm>
    </dsp:sp>
    <dsp:sp modelId="{0CE04B1A-0819-41E9-B677-18C571F39705}">
      <dsp:nvSpPr>
        <dsp:cNvPr id="0" name=""/>
        <dsp:cNvSpPr/>
      </dsp:nvSpPr>
      <dsp:spPr>
        <a:xfrm>
          <a:off x="3076606" y="2864129"/>
          <a:ext cx="648374" cy="558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6A7BB-EBCE-4839-AB1D-66B6A3D40769}">
      <dsp:nvSpPr>
        <dsp:cNvPr id="0" name=""/>
        <dsp:cNvSpPr/>
      </dsp:nvSpPr>
      <dsp:spPr>
        <a:xfrm>
          <a:off x="3219312" y="2222487"/>
          <a:ext cx="1408275" cy="12183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ফ্রান্স</a:t>
          </a:r>
          <a:endParaRPr lang="en-US" sz="1600" kern="1200"/>
        </a:p>
      </dsp:txBody>
      <dsp:txXfrm>
        <a:off x="3452693" y="2424389"/>
        <a:ext cx="941513" cy="814519"/>
      </dsp:txXfrm>
    </dsp:sp>
    <dsp:sp modelId="{DF5DF8A9-FD47-4BF5-8AFA-8BDA492DE89D}">
      <dsp:nvSpPr>
        <dsp:cNvPr id="0" name=""/>
        <dsp:cNvSpPr/>
      </dsp:nvSpPr>
      <dsp:spPr>
        <a:xfrm>
          <a:off x="1772662" y="2986506"/>
          <a:ext cx="648374" cy="558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E715-C9EA-430D-AB4F-7B56612A65FA}">
      <dsp:nvSpPr>
        <dsp:cNvPr id="0" name=""/>
        <dsp:cNvSpPr/>
      </dsp:nvSpPr>
      <dsp:spPr>
        <a:xfrm>
          <a:off x="1927760" y="2972676"/>
          <a:ext cx="1408275" cy="12183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ইতালি</a:t>
          </a:r>
          <a:endParaRPr lang="en-US" sz="1600" kern="1200" dirty="0"/>
        </a:p>
      </dsp:txBody>
      <dsp:txXfrm>
        <a:off x="2161141" y="3174578"/>
        <a:ext cx="941513" cy="814519"/>
      </dsp:txXfrm>
    </dsp:sp>
    <dsp:sp modelId="{919DA11D-3EB3-4597-8E74-29F0523D29D6}">
      <dsp:nvSpPr>
        <dsp:cNvPr id="0" name=""/>
        <dsp:cNvSpPr/>
      </dsp:nvSpPr>
      <dsp:spPr>
        <a:xfrm>
          <a:off x="1003566" y="1942528"/>
          <a:ext cx="648374" cy="558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FEF6E-9ECE-44A4-9FBD-1B01F3FF0C41}">
      <dsp:nvSpPr>
        <dsp:cNvPr id="0" name=""/>
        <dsp:cNvSpPr/>
      </dsp:nvSpPr>
      <dsp:spPr>
        <a:xfrm>
          <a:off x="630212" y="2223325"/>
          <a:ext cx="1408275" cy="12183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ইংল্যাণ্ড</a:t>
          </a:r>
          <a:endParaRPr lang="en-US" sz="1600" kern="1200" dirty="0"/>
        </a:p>
      </dsp:txBody>
      <dsp:txXfrm>
        <a:off x="863593" y="2425227"/>
        <a:ext cx="941513" cy="814519"/>
      </dsp:txXfrm>
    </dsp:sp>
    <dsp:sp modelId="{9C3B52C7-9B29-4A6E-9C6E-994183C0C53C}">
      <dsp:nvSpPr>
        <dsp:cNvPr id="0" name=""/>
        <dsp:cNvSpPr/>
      </dsp:nvSpPr>
      <dsp:spPr>
        <a:xfrm>
          <a:off x="630212" y="747674"/>
          <a:ext cx="1408275" cy="12183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জর্মানি</a:t>
          </a:r>
          <a:endParaRPr lang="en-US" sz="1600" kern="1200" dirty="0"/>
        </a:p>
      </dsp:txBody>
      <dsp:txXfrm>
        <a:off x="863593" y="949576"/>
        <a:ext cx="941513" cy="81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0ysH2Glw5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tlDrIVbg1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hXKoNapD9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33400"/>
            <a:ext cx="70866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086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153400" cy="15240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২য় বিশ্বযুদ্ধ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&lt;strong&gt;World War II&lt;/strong&gt; Chapter 29 By Kathryn Raia. - ppt downloa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9" y="2228088"/>
            <a:ext cx="4145491" cy="2789237"/>
          </a:xfrm>
          <a:ln>
            <a:solidFill>
              <a:srgbClr val="92D050"/>
            </a:solidFill>
          </a:ln>
        </p:spPr>
      </p:pic>
      <p:sp>
        <p:nvSpPr>
          <p:cNvPr id="6" name="Right Arrow 5"/>
          <p:cNvSpPr/>
          <p:nvPr/>
        </p:nvSpPr>
        <p:spPr>
          <a:xfrm rot="5400000">
            <a:off x="4445092" y="1745396"/>
            <a:ext cx="528135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pic>
        <p:nvPicPr>
          <p:cNvPr id="8" name="Picture 7" descr="Image &lt;strong&gt;result&lt;/strong&gt; for Royal Navy poster | Royal Nav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375224"/>
            <a:ext cx="2316366" cy="294433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 descr="This artist did a &lt;strong&gt;World War 2&lt;/strong&gt;-Star Wars mashup and th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87" y="2375224"/>
            <a:ext cx="2012432" cy="280637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২য় </a:t>
            </a:r>
            <a:r>
              <a:rPr lang="en-US" dirty="0" err="1" smtClean="0"/>
              <a:t>বিশ্বযুদ্ধ</a:t>
            </a:r>
            <a:endParaRPr lang="en-US" dirty="0"/>
          </a:p>
        </p:txBody>
      </p:sp>
      <p:pic>
        <p:nvPicPr>
          <p:cNvPr id="8" name="p0ysH2Glw5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432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2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২য় বিশ্বযুদ্ধ</a:t>
            </a:r>
            <a:endParaRPr lang="en-US" dirty="0"/>
          </a:p>
        </p:txBody>
      </p:sp>
      <p:pic>
        <p:nvPicPr>
          <p:cNvPr id="4" name="JtlDrIVbg1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362200"/>
            <a:ext cx="5427133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২য় </a:t>
            </a:r>
            <a:r>
              <a:rPr lang="en-US" dirty="0" err="1"/>
              <a:t>বিশ্বযুদ্ধ</a:t>
            </a:r>
            <a:endParaRPr lang="en-US" dirty="0"/>
          </a:p>
        </p:txBody>
      </p:sp>
      <p:pic>
        <p:nvPicPr>
          <p:cNvPr id="4" name="-hXKoNapD9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432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3657600" cy="76200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36" y="1981200"/>
            <a:ext cx="4267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 বিশ্বযুদ্ধের কারণগুলো লিখ?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২য় বিশ্বযুদ্ধের ফলাফল আলোচনা কর 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6705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২য় বিশ্বযুদ্ধের জয়ী দেশ ও পরাজিত দেশগুলোর নাম চিত্রে দেখাও?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1295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রাশিয়ার প্রেসিদেন্টের নাম কি ছিল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মতে যদি অক্ষশক্তি জয় লাভ করত,তবে কি হত?ব্যাখ্যা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২য় বিশ্বযুদ্ধের মূল কারণ কি হিটলার ছিল ব্যাখ্যা কর?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ছবিটি কার?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écdotas de &lt;strong&gt;Winston&lt;/strong&gt; &lt;strong&gt;Churchill&lt;/strong&gt; | EL CAJÓN DE GRIS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19601"/>
            <a:ext cx="3276600" cy="2209800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63500"/>
          </a:effectLst>
        </p:spPr>
      </p:pic>
      <p:sp>
        <p:nvSpPr>
          <p:cNvPr id="6" name="Right Arrow 5"/>
          <p:cNvSpPr/>
          <p:nvPr/>
        </p:nvSpPr>
        <p:spPr>
          <a:xfrm>
            <a:off x="2819400" y="4800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239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73914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পৃথিবীর ইতিহাসে ২য় বিশ্বযুদ্ধ কোন কোন মহাদেশে হয় তা লিখে আনবে?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1066800"/>
            <a:ext cx="5791200" cy="4648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38200"/>
            <a:ext cx="2971800" cy="2895600"/>
          </a:xfrm>
          <a:prstGeom prst="rect">
            <a:avLst/>
          </a:prstGeom>
          <a:ln>
            <a:solidFill>
              <a:srgbClr val="92D050"/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343400" cy="4434840"/>
          </a:xfrm>
          <a:solidFill>
            <a:srgbClr val="92D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মোঃগোলাম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কিবরিয়া</a:t>
            </a:r>
            <a:endParaRPr lang="bn-BD" sz="1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বিভাগ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ফযলুল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সরকারি কলেজ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০১৭৩৭৯৫০৫৪১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G_20140920_1452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81200"/>
            <a:ext cx="1676400" cy="2113565"/>
          </a:xfrm>
        </p:spPr>
      </p:pic>
      <p:sp>
        <p:nvSpPr>
          <p:cNvPr id="5" name="Rounded Rectangle 4"/>
          <p:cNvSpPr/>
          <p:nvPr/>
        </p:nvSpPr>
        <p:spPr>
          <a:xfrm>
            <a:off x="512618" y="856488"/>
            <a:ext cx="81534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953000" y="1905000"/>
            <a:ext cx="3962400" cy="44196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বিয়ষঃ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পত্র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1"/>
            <a:ext cx="1806670" cy="2113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7982" y="618744"/>
            <a:ext cx="79248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পাঠের বিষয় বস্থু হলো- 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2ম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বিশ্বযুদ্ধ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This 128-Year-Old Man Claims That He Is &lt;strong&gt;Adolf&lt;/strong&gt; &lt;strong&gt;Hitler&lt;/strong&gt;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1999488"/>
            <a:ext cx="3962399" cy="2027236"/>
          </a:xfrm>
        </p:spPr>
      </p:pic>
      <p:sp>
        <p:nvSpPr>
          <p:cNvPr id="9" name="TextBox 8"/>
          <p:cNvSpPr txBox="1"/>
          <p:nvPr/>
        </p:nvSpPr>
        <p:spPr>
          <a:xfrm>
            <a:off x="457200" y="2438400"/>
            <a:ext cx="838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Adolf </a:t>
            </a:r>
            <a:r>
              <a:rPr lang="en-US" dirty="0" err="1" smtClean="0"/>
              <a:t>hitlar</a:t>
            </a:r>
            <a:endParaRPr lang="en-US" dirty="0"/>
          </a:p>
        </p:txBody>
      </p:sp>
      <p:pic>
        <p:nvPicPr>
          <p:cNvPr id="10" name="Picture 9" descr="UD 6. El período de entreguerras. La Segunda Guerr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020271"/>
            <a:ext cx="2895600" cy="2856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6145" y="2345993"/>
            <a:ext cx="1066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Benito </a:t>
            </a:r>
            <a:r>
              <a:rPr lang="en-US" dirty="0" err="1" smtClean="0"/>
              <a:t>musolini</a:t>
            </a:r>
            <a:endParaRPr lang="en-US" dirty="0"/>
          </a:p>
        </p:txBody>
      </p:sp>
      <p:pic>
        <p:nvPicPr>
          <p:cNvPr id="12" name="Picture 11" descr="From Labor To Refreshment . . .: Freemason Wisdom: &lt;strong&gt;Winston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059124"/>
            <a:ext cx="2348345" cy="26464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718" y="6336268"/>
            <a:ext cx="20366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Winston </a:t>
            </a:r>
            <a:r>
              <a:rPr lang="en-US" dirty="0" err="1" smtClean="0"/>
              <a:t>churchil</a:t>
            </a:r>
            <a:endParaRPr lang="en-US" dirty="0"/>
          </a:p>
        </p:txBody>
      </p:sp>
      <p:pic>
        <p:nvPicPr>
          <p:cNvPr id="14" name="Picture 13" descr="Franklin D. &lt;strong&gt;Roosevelt&lt;/strong&gt;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3" y="4059124"/>
            <a:ext cx="2511137" cy="26464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4631" y="5987038"/>
            <a:ext cx="12330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rousevelt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9624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endParaRPr lang="en-US" sz="36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বিশ্বযুদ্ধ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বিশ্বযুদ্ধের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বর্ণানা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মিত্রশক্তি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অক্ষশক্তি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বিশ্বযুদ্ধের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bn-BD" sz="2800" dirty="0" smtClean="0">
              <a:latin typeface="Times New Roman" pitchFamily="18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304800"/>
            <a:ext cx="5867400" cy="19812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পাঠে শিক্ষার্থীরা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538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বিশ্বযুদ্ধঃ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১৯৩৯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১লা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জার্মানীর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হিটলারের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অস্ট্রিয়া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আক্রমনের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ইংল্যাণ্ড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ফ্রান্স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জার্মানির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ইতালি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আমেরিকা,জাপান,রাশিয়া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223164"/>
            <a:ext cx="89916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জাপানের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পার্লহার্বার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আক্রমনের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বিশ্বযুদ্ধে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জার্মানির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একনায়ক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হিটলার,ইতালির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বেনিতো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মুসোলিনি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অক্ষশক্তিতে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ইংল্যাণ্ডের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উইন্সটন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চার্চিল,আমেরিকার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রুজভেল্ট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হ্যারি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ট্রুম্যান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,USSR(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রাশিয়া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যোসেফ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স্ট্যালিন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মিত্রশক্তিতে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ile:The Home Front in Britain during &lt;strong&gt;the Second&lt;/strong&gt; &lt;strong&gt;World&lt;/strong&gt; &lt;strong&gt;Wa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5562600" cy="2895600"/>
          </a:xfrm>
          <a:prstGeom prst="rect">
            <a:avLst/>
          </a:prstGeom>
        </p:spPr>
      </p:pic>
      <p:pic>
        <p:nvPicPr>
          <p:cNvPr id="6" name="Picture 5" descr="Cold &lt;strong&gt;war&lt;/strong&gt; map first &lt;strong&gt;world&lt;/strong&gt; &lt;strong&gt;second&lt;/strong&gt; &lt;strong&gt;world&lt;/strong&gt; 3rd &lt;strong&gt;world&lt;/strong&gt; by Sain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7400"/>
            <a:ext cx="3429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32766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" y="1361208"/>
            <a:ext cx="7315200" cy="2819401"/>
            <a:chOff x="838200" y="639096"/>
            <a:chExt cx="7239000" cy="2637504"/>
          </a:xfrm>
        </p:grpSpPr>
        <p:sp>
          <p:nvSpPr>
            <p:cNvPr id="9" name="Down Arrow 8"/>
            <p:cNvSpPr/>
            <p:nvPr/>
          </p:nvSpPr>
          <p:spPr>
            <a:xfrm>
              <a:off x="4038600" y="2590800"/>
              <a:ext cx="5334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38200" y="639096"/>
              <a:ext cx="7239000" cy="2637504"/>
              <a:chOff x="838200" y="639096"/>
              <a:chExt cx="7239000" cy="26375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743200" y="639096"/>
                <a:ext cx="3352800" cy="1875504"/>
                <a:chOff x="2819400" y="715296"/>
                <a:chExt cx="3352800" cy="1875504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819400" y="715296"/>
                  <a:ext cx="3352800" cy="1189703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NikoshBAN" pitchFamily="2" charset="0"/>
                      <a:cs typeface="NikoshBAN" pitchFamily="2" charset="0"/>
                    </a:rPr>
                    <a:t>২য় </a:t>
                  </a:r>
                  <a:r>
                    <a:rPr lang="en-US" sz="4800" dirty="0" err="1" smtClean="0">
                      <a:latin typeface="NikoshBAN" pitchFamily="2" charset="0"/>
                      <a:cs typeface="NikoshBAN" pitchFamily="2" charset="0"/>
                    </a:rPr>
                    <a:t>বিশ্বযুদ্ধ</a:t>
                  </a:r>
                  <a:endParaRPr lang="en-US" sz="4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" name="Down Arrow 3"/>
                <p:cNvSpPr/>
                <p:nvPr/>
              </p:nvSpPr>
              <p:spPr>
                <a:xfrm>
                  <a:off x="4038600" y="1981200"/>
                  <a:ext cx="609600" cy="609600"/>
                </a:xfrm>
                <a:prstGeom prst="downArrow">
                  <a:avLst/>
                </a:prstGeom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8200" y="2590800"/>
                <a:ext cx="7239000" cy="685800"/>
                <a:chOff x="838200" y="2590800"/>
                <a:chExt cx="7239000" cy="68580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990600" y="2590800"/>
                  <a:ext cx="6934200" cy="1588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Down Arrow 9"/>
                <p:cNvSpPr/>
                <p:nvPr/>
              </p:nvSpPr>
              <p:spPr>
                <a:xfrm>
                  <a:off x="838200" y="2590800"/>
                  <a:ext cx="533400" cy="685800"/>
                </a:xfrm>
                <a:prstGeom prst="downArrow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Down Arrow 10"/>
                <p:cNvSpPr/>
                <p:nvPr/>
              </p:nvSpPr>
              <p:spPr>
                <a:xfrm>
                  <a:off x="7543800" y="2590800"/>
                  <a:ext cx="533400" cy="685800"/>
                </a:xfrm>
                <a:prstGeom prst="downArrow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3" name="Rectangle 12"/>
          <p:cNvSpPr/>
          <p:nvPr/>
        </p:nvSpPr>
        <p:spPr>
          <a:xfrm>
            <a:off x="152400" y="4488873"/>
            <a:ext cx="2667000" cy="198120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9892" y="4572000"/>
            <a:ext cx="2743200" cy="18288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5201" y="4495800"/>
            <a:ext cx="3276600" cy="1981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48768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মিত্রশ্বক্তি ও অক্ষশক্তি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0309867"/>
              </p:ext>
            </p:extLst>
          </p:nvPr>
        </p:nvGraphicFramePr>
        <p:xfrm>
          <a:off x="304800" y="13716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1371600" y="762000"/>
            <a:ext cx="685800" cy="838200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0922860"/>
              </p:ext>
            </p:extLst>
          </p:nvPr>
        </p:nvGraphicFramePr>
        <p:xfrm>
          <a:off x="152400" y="1600200"/>
          <a:ext cx="5257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How the Axis and the &lt;strong&gt;Allies&lt;/strong&gt; in WWII Got Their Name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85455"/>
            <a:ext cx="3810000" cy="2227118"/>
          </a:xfrm>
          <a:prstGeom prst="rect">
            <a:avLst/>
          </a:prstGeom>
        </p:spPr>
      </p:pic>
      <p:pic>
        <p:nvPicPr>
          <p:cNvPr id="8" name="Picture 7" descr="History of the Jews in Greece - Wikipedi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1" y="4038600"/>
            <a:ext cx="2438400" cy="2712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3518" y="1250373"/>
            <a:ext cx="876300" cy="369332"/>
          </a:xfrm>
          <a:custGeom>
            <a:avLst/>
            <a:gdLst>
              <a:gd name="connsiteX0" fmla="*/ 0 w 876300"/>
              <a:gd name="connsiteY0" fmla="*/ 0 h 369332"/>
              <a:gd name="connsiteX1" fmla="*/ 876300 w 876300"/>
              <a:gd name="connsiteY1" fmla="*/ 0 h 369332"/>
              <a:gd name="connsiteX2" fmla="*/ 876300 w 876300"/>
              <a:gd name="connsiteY2" fmla="*/ 369332 h 369332"/>
              <a:gd name="connsiteX3" fmla="*/ 0 w 876300"/>
              <a:gd name="connsiteY3" fmla="*/ 369332 h 369332"/>
              <a:gd name="connsiteX4" fmla="*/ 0 w 876300"/>
              <a:gd name="connsiteY4" fmla="*/ 0 h 369332"/>
              <a:gd name="connsiteX0" fmla="*/ 0 w 876300"/>
              <a:gd name="connsiteY0" fmla="*/ 0 h 369332"/>
              <a:gd name="connsiteX1" fmla="*/ 737754 w 876300"/>
              <a:gd name="connsiteY1" fmla="*/ 69272 h 369332"/>
              <a:gd name="connsiteX2" fmla="*/ 876300 w 876300"/>
              <a:gd name="connsiteY2" fmla="*/ 369332 h 369332"/>
              <a:gd name="connsiteX3" fmla="*/ 0 w 876300"/>
              <a:gd name="connsiteY3" fmla="*/ 369332 h 369332"/>
              <a:gd name="connsiteX4" fmla="*/ 0 w 8763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" h="369332">
                <a:moveTo>
                  <a:pt x="0" y="0"/>
                </a:moveTo>
                <a:lnTo>
                  <a:pt x="737754" y="69272"/>
                </a:lnTo>
                <a:lnTo>
                  <a:pt x="8763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চিত্রঃ-১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6096000"/>
            <a:ext cx="1101436" cy="369332"/>
          </a:xfrm>
          <a:custGeom>
            <a:avLst/>
            <a:gdLst>
              <a:gd name="connsiteX0" fmla="*/ 0 w 1143000"/>
              <a:gd name="connsiteY0" fmla="*/ 0 h 369332"/>
              <a:gd name="connsiteX1" fmla="*/ 1143000 w 1143000"/>
              <a:gd name="connsiteY1" fmla="*/ 0 h 369332"/>
              <a:gd name="connsiteX2" fmla="*/ 1143000 w 1143000"/>
              <a:gd name="connsiteY2" fmla="*/ 369332 h 369332"/>
              <a:gd name="connsiteX3" fmla="*/ 0 w 1143000"/>
              <a:gd name="connsiteY3" fmla="*/ 369332 h 369332"/>
              <a:gd name="connsiteX4" fmla="*/ 0 w 1143000"/>
              <a:gd name="connsiteY4" fmla="*/ 0 h 369332"/>
              <a:gd name="connsiteX0" fmla="*/ 0 w 1143000"/>
              <a:gd name="connsiteY0" fmla="*/ 0 h 369332"/>
              <a:gd name="connsiteX1" fmla="*/ 990600 w 1143000"/>
              <a:gd name="connsiteY1" fmla="*/ 27709 h 369332"/>
              <a:gd name="connsiteX2" fmla="*/ 1143000 w 1143000"/>
              <a:gd name="connsiteY2" fmla="*/ 369332 h 369332"/>
              <a:gd name="connsiteX3" fmla="*/ 0 w 1143000"/>
              <a:gd name="connsiteY3" fmla="*/ 369332 h 369332"/>
              <a:gd name="connsiteX4" fmla="*/ 0 w 1143000"/>
              <a:gd name="connsiteY4" fmla="*/ 0 h 369332"/>
              <a:gd name="connsiteX0" fmla="*/ 0 w 990600"/>
              <a:gd name="connsiteY0" fmla="*/ 0 h 369332"/>
              <a:gd name="connsiteX1" fmla="*/ 990600 w 990600"/>
              <a:gd name="connsiteY1" fmla="*/ 27709 h 369332"/>
              <a:gd name="connsiteX2" fmla="*/ 921327 w 990600"/>
              <a:gd name="connsiteY2" fmla="*/ 313913 h 369332"/>
              <a:gd name="connsiteX3" fmla="*/ 0 w 990600"/>
              <a:gd name="connsiteY3" fmla="*/ 369332 h 369332"/>
              <a:gd name="connsiteX4" fmla="*/ 0 w 990600"/>
              <a:gd name="connsiteY4" fmla="*/ 0 h 369332"/>
              <a:gd name="connsiteX0" fmla="*/ 0 w 1101436"/>
              <a:gd name="connsiteY0" fmla="*/ 0 h 369332"/>
              <a:gd name="connsiteX1" fmla="*/ 990600 w 1101436"/>
              <a:gd name="connsiteY1" fmla="*/ 27709 h 369332"/>
              <a:gd name="connsiteX2" fmla="*/ 1101436 w 1101436"/>
              <a:gd name="connsiteY2" fmla="*/ 369331 h 369332"/>
              <a:gd name="connsiteX3" fmla="*/ 0 w 1101436"/>
              <a:gd name="connsiteY3" fmla="*/ 369332 h 369332"/>
              <a:gd name="connsiteX4" fmla="*/ 0 w 1101436"/>
              <a:gd name="connsiteY4" fmla="*/ 0 h 369332"/>
              <a:gd name="connsiteX0" fmla="*/ 0 w 1101436"/>
              <a:gd name="connsiteY0" fmla="*/ 0 h 369332"/>
              <a:gd name="connsiteX1" fmla="*/ 990600 w 1101436"/>
              <a:gd name="connsiteY1" fmla="*/ 27709 h 369332"/>
              <a:gd name="connsiteX2" fmla="*/ 1101436 w 1101436"/>
              <a:gd name="connsiteY2" fmla="*/ 369331 h 369332"/>
              <a:gd name="connsiteX3" fmla="*/ 0 w 1101436"/>
              <a:gd name="connsiteY3" fmla="*/ 369332 h 369332"/>
              <a:gd name="connsiteX4" fmla="*/ 0 w 1101436"/>
              <a:gd name="connsiteY4" fmla="*/ 0 h 369332"/>
              <a:gd name="connsiteX0" fmla="*/ 0 w 1101436"/>
              <a:gd name="connsiteY0" fmla="*/ 0 h 369332"/>
              <a:gd name="connsiteX1" fmla="*/ 893618 w 1101436"/>
              <a:gd name="connsiteY1" fmla="*/ 13855 h 369332"/>
              <a:gd name="connsiteX2" fmla="*/ 1101436 w 1101436"/>
              <a:gd name="connsiteY2" fmla="*/ 369331 h 369332"/>
              <a:gd name="connsiteX3" fmla="*/ 0 w 1101436"/>
              <a:gd name="connsiteY3" fmla="*/ 369332 h 369332"/>
              <a:gd name="connsiteX4" fmla="*/ 0 w 1101436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436" h="369332">
                <a:moveTo>
                  <a:pt x="0" y="0"/>
                </a:moveTo>
                <a:lnTo>
                  <a:pt x="893618" y="13855"/>
                </a:lnTo>
                <a:cubicBezTo>
                  <a:pt x="930563" y="127729"/>
                  <a:pt x="912091" y="352439"/>
                  <a:pt x="1101436" y="369331"/>
                </a:cubicBez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চিত্রঃ-২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3048000" cy="8925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চিত্রঃ১ দ্বারা কি নির্দেশ করে?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590800"/>
            <a:ext cx="297180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চিত্রঃ২ কি নির্দেশ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" y="3530769"/>
            <a:ext cx="2895600" cy="1323439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চিত্র-১ ও চিত্র-২ এর মধ্যে পার্থক্য নির্দেশ কর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825" y="5128225"/>
            <a:ext cx="3000376" cy="126188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মিত্রশক্তি ও অক্ষশক্তি কারা? তাদের নাম লিখ?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43" y="5380984"/>
            <a:ext cx="4185457" cy="156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lowchart: Terminator 12"/>
          <p:cNvSpPr/>
          <p:nvPr/>
        </p:nvSpPr>
        <p:spPr>
          <a:xfrm>
            <a:off x="1551709" y="69376"/>
            <a:ext cx="5638800" cy="762000"/>
          </a:xfrm>
          <a:prstGeom prst="flowChartTermina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জোড়ায় কাজঃ-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381000"/>
            <a:ext cx="3429000" cy="1981200"/>
          </a:xfrm>
          <a:prstGeom prst="right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২য় বিশ্বযুদ্ধের 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124200" y="1371600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4191000" y="609600"/>
            <a:ext cx="6858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191000" y="1371600"/>
            <a:ext cx="6858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953000" y="218071"/>
            <a:ext cx="3352800" cy="9144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শুরু ঃ১৯৩৯,জার্মানি(অস্ট্রিয়া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028406" y="1194955"/>
            <a:ext cx="3352800" cy="7620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শেষঃ ১৯৪৫,জাপান(আমেরিকা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172200" y="19812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2787575"/>
            <a:ext cx="3352800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হিটলারের একনায়কতন্ত্র ও মুসোলিনির ফ্যাসিজম</a:t>
            </a:r>
          </a:p>
        </p:txBody>
      </p:sp>
      <p:pic>
        <p:nvPicPr>
          <p:cNvPr id="2" name="Picture 1" descr="Asisbiz BATTLE-OF-BRITAIN &lt;strong&gt;Results&lt;/strong&gt;,of,a,Luftwaffe,rai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7" y="2743200"/>
            <a:ext cx="3429000" cy="1981200"/>
          </a:xfrm>
          <a:prstGeom prst="rect">
            <a:avLst/>
          </a:prstGeom>
        </p:spPr>
      </p:pic>
      <p:pic>
        <p:nvPicPr>
          <p:cNvPr id="5" name="Picture 4" descr="&lt;strong&gt;World War II&lt;/strong&gt; Chapter 29 By Kathryn Raia. - ppt downloa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3849243"/>
            <a:ext cx="3886200" cy="29146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ight Arrow 5"/>
          <p:cNvSpPr/>
          <p:nvPr/>
        </p:nvSpPr>
        <p:spPr>
          <a:xfrm rot="5400000">
            <a:off x="6172200" y="344613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3891946" y="2738271"/>
            <a:ext cx="571500" cy="73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oogle Image &lt;strong&gt;Result&lt;/strong&gt; for http://www.&lt;strong&gt;world-war-2&lt;/strong&gt;-diaries.com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7" y="4759036"/>
            <a:ext cx="1442930" cy="1962385"/>
          </a:xfrm>
          <a:prstGeom prst="rect">
            <a:avLst/>
          </a:prstGeom>
        </p:spPr>
      </p:pic>
      <p:pic>
        <p:nvPicPr>
          <p:cNvPr id="15" name="Picture 14" descr="Germany territorial losses after &lt;strong&gt;World War 2&lt;/strong&gt;. Map showing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4958770"/>
            <a:ext cx="2251364" cy="144312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9" name="Right Arrow 18"/>
          <p:cNvSpPr/>
          <p:nvPr/>
        </p:nvSpPr>
        <p:spPr>
          <a:xfrm>
            <a:off x="1671927" y="5638800"/>
            <a:ext cx="267709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191000" y="5562600"/>
            <a:ext cx="19396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4181" y="3022387"/>
            <a:ext cx="664819" cy="27699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চিত্রঃ১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909361" y="4227795"/>
            <a:ext cx="720039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1200" dirty="0" smtClean="0"/>
              <a:t>চিত্রঃ২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53836" y="4958770"/>
            <a:ext cx="612055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1000" dirty="0" smtClean="0"/>
              <a:t>চিত্রঃ৩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525091" y="6488668"/>
            <a:ext cx="59911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1100" dirty="0" smtClean="0"/>
              <a:t>চিত্রঃ৪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745</TotalTime>
  <Words>343</Words>
  <Application>Microsoft Office PowerPoint</Application>
  <PresentationFormat>On-screen Show (4:3)</PresentationFormat>
  <Paragraphs>81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Constantia</vt:lpstr>
      <vt:lpstr>NikoshBAN</vt:lpstr>
      <vt:lpstr>Times New Roman</vt:lpstr>
      <vt:lpstr>Vrinda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২য় বিশ্বযুদ্ধ</vt:lpstr>
      <vt:lpstr>   ২য় বিশ্বযুদ্ধ</vt:lpstr>
      <vt:lpstr>২য় বিশ্বযুদ্ধ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Shahidullah</dc:creator>
  <cp:lastModifiedBy>user</cp:lastModifiedBy>
  <cp:revision>167</cp:revision>
  <dcterms:created xsi:type="dcterms:W3CDTF">2006-08-16T00:00:00Z</dcterms:created>
  <dcterms:modified xsi:type="dcterms:W3CDTF">2019-10-10T10:10:15Z</dcterms:modified>
</cp:coreProperties>
</file>