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45" y="1274722"/>
            <a:ext cx="64640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467290"/>
            <a:ext cx="6934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 সেন্টার থেকে যেকো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তথ্য পাওয়া 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184900" cy="41529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581400" y="152400"/>
            <a:ext cx="22790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24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58" y="2902803"/>
            <a:ext cx="4495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করে টাকা উপার্জন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2902803"/>
            <a:ext cx="4639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উপার্জন করার জন্য প্রয়োজন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কম্পিউটার, ইন্টারনেট এবং প্রোগ্রামিং এর দক্ষতা।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8789" y="4876800"/>
            <a:ext cx="32755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" y="256961"/>
            <a:ext cx="3592658" cy="2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46" y="356866"/>
            <a:ext cx="3632744" cy="24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135" y="3573807"/>
            <a:ext cx="2074601" cy="3627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5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তোমাদের স্কুলে একটি ভার্চুয়াল ক্লাস রুম </a:t>
            </a:r>
            <a:r>
              <a:rPr lang="bn-BD" sz="4400" dirty="0" smtClean="0">
                <a:ea typeface="Calibri"/>
                <a:cs typeface="NikoshBAN"/>
              </a:rPr>
              <a:t>তৈরি</a:t>
            </a:r>
            <a:r>
              <a:rPr lang="bn-IN" sz="4400" dirty="0" smtClean="0">
                <a:ea typeface="Calibri"/>
                <a:cs typeface="NikoshBAN"/>
              </a:rPr>
              <a:t>তে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r>
              <a:rPr lang="bn-BD" sz="4400" dirty="0">
                <a:ea typeface="Calibri"/>
                <a:cs typeface="NikoshBAN"/>
              </a:rPr>
              <a:t>কী </a:t>
            </a:r>
            <a:r>
              <a:rPr lang="bn-BD" sz="4400" dirty="0" smtClean="0">
                <a:ea typeface="Calibri"/>
                <a:cs typeface="NikoshBAN"/>
              </a:rPr>
              <a:t>কী</a:t>
            </a:r>
            <a:r>
              <a:rPr lang="bn-IN" sz="4400" dirty="0" smtClean="0">
                <a:ea typeface="Calibri"/>
                <a:cs typeface="NikoshBAN"/>
              </a:rPr>
              <a:t> কাজ</a:t>
            </a:r>
            <a:r>
              <a:rPr lang="bn-BD" sz="4400" dirty="0" smtClean="0">
                <a:ea typeface="Calibri"/>
                <a:cs typeface="NikoshBAN"/>
              </a:rPr>
              <a:t> করতে হবে </a:t>
            </a:r>
            <a:r>
              <a:rPr lang="bn-IN" sz="4400" dirty="0" smtClean="0">
                <a:ea typeface="Calibri"/>
                <a:cs typeface="NikoshBAN"/>
              </a:rPr>
              <a:t>লে</a:t>
            </a:r>
            <a:r>
              <a:rPr lang="bn-BD" sz="4400" dirty="0" smtClean="0">
                <a:ea typeface="Calibri"/>
                <a:cs typeface="NikoshBAN"/>
              </a:rPr>
              <a:t>খ।</a:t>
            </a:r>
            <a:r>
              <a:rPr lang="bn-IN" sz="4400" dirty="0" smtClean="0">
                <a:ea typeface="Calibri"/>
                <a:cs typeface="NikoshBAN"/>
              </a:rPr>
              <a:t>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4150" y="1168568"/>
            <a:ext cx="3191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kern="0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kern="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60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kern="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kern="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09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মূল্যায়ন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a typeface="Calibri"/>
                <a:cs typeface="NikoshBAN"/>
              </a:rPr>
              <a:t>১। </a:t>
            </a:r>
            <a:r>
              <a:rPr lang="bn-BD" sz="3600" dirty="0" smtClean="0">
                <a:ea typeface="Calibri"/>
                <a:cs typeface="NikoshBAN"/>
              </a:rPr>
              <a:t>বাসায় </a:t>
            </a:r>
            <a:r>
              <a:rPr lang="bn-BD" sz="3600" dirty="0">
                <a:ea typeface="Calibri"/>
                <a:cs typeface="NikoshBAN"/>
              </a:rPr>
              <a:t>ইন্টারনেট সংযোগ নেয়ার ফলে আমরা করতে পারি</a:t>
            </a:r>
            <a:r>
              <a:rPr lang="en-US" sz="3600" dirty="0">
                <a:ea typeface="Calibri"/>
                <a:cs typeface="NikoshBAN"/>
              </a:rPr>
              <a:t>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libri"/>
                <a:cs typeface="NikoshBAN"/>
              </a:rPr>
              <a:t>		</a:t>
            </a: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২।</a:t>
            </a:r>
            <a:r>
              <a:rPr lang="bn-BD" sz="3600" dirty="0" smtClean="0">
                <a:ea typeface="Calibri"/>
                <a:cs typeface="NikoshBAN"/>
              </a:rPr>
              <a:t> </a:t>
            </a:r>
            <a:r>
              <a:rPr lang="bn-BD" sz="3600" dirty="0">
                <a:ea typeface="Calibri"/>
                <a:cs typeface="NikoshBAN"/>
              </a:rPr>
              <a:t>আমাদের দেশে নানা জায়গায় কী বসানোর কাজ চলছে?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68241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ফেসবুকে চ্যাট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005" y="2923309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অন লাইনে অর্থ উপার্জন করা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66059" y="2168241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গান শুনা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277" y="2923308"/>
            <a:ext cx="3974523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উপরের কোনটিই নয়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46018" y="4973783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মোবাইল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7150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00994" y="499456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কল সেন্টার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36918" y="57219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সাইবার ক্যাফে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একটি কল সেন্টার থেকে কী কী সুবিধা </a:t>
            </a:r>
            <a:r>
              <a:rPr lang="bn-IN" sz="4400" dirty="0" smtClean="0"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371600"/>
            <a:ext cx="3174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4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66800"/>
            <a:ext cx="712566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3900" kern="10" spc="50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63688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777" y="1059404"/>
            <a:ext cx="9157667" cy="4081427"/>
            <a:chOff x="496956" y="1059404"/>
            <a:chExt cx="11270975" cy="4081427"/>
          </a:xfrm>
        </p:grpSpPr>
        <p:sp>
          <p:nvSpPr>
            <p:cNvPr id="4" name="TextBox 3"/>
            <p:cNvSpPr txBox="1"/>
            <p:nvPr/>
          </p:nvSpPr>
          <p:spPr>
            <a:xfrm>
              <a:off x="496956" y="2093843"/>
              <a:ext cx="5691809" cy="304698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হাওলাদার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বাঐডাঙ্গা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উপজেলাঃ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ফকিরহাট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জেলাঃ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08033" y="2093843"/>
              <a:ext cx="5459898" cy="304698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৭ম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বিষয়:তথ্য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৪৫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98626" y="1059404"/>
              <a:ext cx="2980277" cy="584775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6237" y="4698087"/>
            <a:ext cx="388620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85" y="4698087"/>
            <a:ext cx="3962401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9908"/>
            <a:ext cx="4057650" cy="27758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9908"/>
            <a:ext cx="3792924" cy="27758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676400" y="381000"/>
            <a:ext cx="625475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spc="-15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971800"/>
            <a:ext cx="6400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7620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শিক্ষনফলঃ</a:t>
            </a:r>
            <a:endParaRPr lang="en-US" sz="7200" b="1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ভার্চুয়াল অফিস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ভার্চুয়াল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অফিসের সুবিধা বর্ণনা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উদাহরণসহ কল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সেন্টারের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কাজ ব্যাখ্যা </a:t>
            </a:r>
            <a:endParaRPr lang="bn-IN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0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592" y="3638490"/>
            <a:ext cx="367382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1891" y="5638800"/>
            <a:ext cx="308554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008" y="3638490"/>
            <a:ext cx="4184192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সময়ের বাইরেও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55472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343400"/>
            <a:ext cx="3373582" cy="2219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12173" y="915658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6" y="974022"/>
            <a:ext cx="3896830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2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053" y="1767533"/>
            <a:ext cx="41529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72" y="6038064"/>
            <a:ext cx="428303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971800"/>
            <a:ext cx="3484419" cy="23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62695" y="68956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742140"/>
            <a:ext cx="411662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420178"/>
            <a:ext cx="3352800" cy="2216706"/>
            <a:chOff x="1905000" y="786172"/>
            <a:chExt cx="5410200" cy="40555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702541" y="653731"/>
            <a:ext cx="3436512" cy="22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1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33700"/>
            <a:ext cx="3761509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876" y="3196766"/>
            <a:ext cx="4225637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" y="3719986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86" y="793686"/>
            <a:ext cx="3655618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1695" y="152400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5181600" y="3719986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665617" y="6007455"/>
            <a:ext cx="3026791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39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3416" y="1447800"/>
            <a:ext cx="28955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731" y="2757050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একটি ভার্চুয়াল অফিসের সুবিধাগুলো বর্ণনা কর</a:t>
            </a:r>
            <a:r>
              <a:rPr lang="bn-BD" sz="4400" dirty="0">
                <a:ea typeface="Calibri"/>
                <a:cs typeface="NikoshBAN"/>
              </a:rPr>
              <a:t>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2145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307</Words>
  <Application>Microsoft Office PowerPoint</Application>
  <PresentationFormat>A4 Paper (210x297 mm)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Salim Reza sheikh</dc:creator>
  <cp:lastModifiedBy>Md Salim Reza sheikh</cp:lastModifiedBy>
  <cp:revision>17</cp:revision>
  <dcterms:created xsi:type="dcterms:W3CDTF">2006-08-16T00:00:00Z</dcterms:created>
  <dcterms:modified xsi:type="dcterms:W3CDTF">2019-09-23T10:26:48Z</dcterms:modified>
</cp:coreProperties>
</file>