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07F1-123D-4737-AC70-18474991022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B910-93D9-4EFD-AE53-1B1F16E59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4CF1-2F6F-466E-A169-A93DB1A9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B910-93D9-4EFD-AE53-1B1F16E594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72187"/>
            <a:ext cx="76587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mu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1600200"/>
            <a:ext cx="41189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981200" y="685800"/>
            <a:ext cx="51816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পণ্য বাছাই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53" y="1600200"/>
            <a:ext cx="41189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410438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00200"/>
            <a:ext cx="41189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5040392"/>
            <a:ext cx="8001000" cy="10556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পণ্য মাঠ থেকে আনার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প্রথমে অগ্রহনযোগ্য পণ্য বেছে আলাদা করতে হবে। তারপর আকার আকৃতি অনুযায়ী কয়েকটা ভাগে ভাগ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Puerto-Escondido-MX-084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3505200" cy="236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Flower20131208175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371601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Tormu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86200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981200" y="457200"/>
            <a:ext cx="51816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পণ্য বিক্রয়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chi cillec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31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072" y="2895600"/>
            <a:ext cx="8229600" cy="1191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 ফসল সংগ্রহ থেকে শুরু করে বাজারজাত করা পর্যন্ত কোন ধাপে কী করা হয় তা আলোচনা করে শ্রেণিতে উপস্থাপন কর।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772" y="1088571"/>
            <a:ext cx="5410200" cy="10215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প্যাকিং করা পণ্য গন্তব্য স্থানে পাঠানোর পূর্ব মুহুর্ত পর্যন্ত কোথায় রাখতে হবে?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পানিতে চুবিয়ে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গরম স্থানে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ঠাণ্ডা স্থানে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রোদে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971800"/>
            <a:ext cx="71628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উদ্যান ফসলের ভাল বাজার মূল্য পাওয়ার জন্য যথাযথ ভাবে কোন কাজটি করতে হয়?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7244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7244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41910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926" y="4191000"/>
            <a:ext cx="3419475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576935"/>
            <a:ext cx="2286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বাছাই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3581400"/>
            <a:ext cx="2286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প্যাকিং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581400"/>
            <a:ext cx="2286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95400"/>
            <a:ext cx="3352800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17332"/>
            <a:ext cx="8458200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বাড়ির আ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পাশে অল্প জমিতে উদ্যান ফসল চাষ করে কীভাবে অর্থনৈতিকভাবে লাভবান হতে পারবে?  তোমার উত্তরের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পক্ষে  যুক্তি দাও।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60104"/>
            <a:ext cx="4764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0681" y="304800"/>
            <a:ext cx="9060763" cy="5494318"/>
            <a:chOff x="500681" y="304800"/>
            <a:chExt cx="9060763" cy="5494318"/>
          </a:xfrm>
        </p:grpSpPr>
        <p:sp>
          <p:nvSpPr>
            <p:cNvPr id="2" name="Rectangle 1"/>
            <p:cNvSpPr/>
            <p:nvPr/>
          </p:nvSpPr>
          <p:spPr>
            <a:xfrm>
              <a:off x="3817634" y="304800"/>
              <a:ext cx="2421475" cy="110799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681" y="1828799"/>
              <a:ext cx="4624595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বাঐডাঙ্গা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25277" y="1828800"/>
              <a:ext cx="4436167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৮ম</a:t>
              </a: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৪৫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  <a:p>
              <a:pPr algn="ctr"/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1" y="2381866"/>
              <a:ext cx="1143000" cy="14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19" y="1524000"/>
            <a:ext cx="3429000" cy="19300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9" y="3886200"/>
            <a:ext cx="34290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Content Placeholder 3" descr="se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19" y="3886200"/>
            <a:ext cx="3429000" cy="19969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19" y="1524000"/>
            <a:ext cx="3448681" cy="1941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209800" y="487918"/>
            <a:ext cx="4800600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28" y="594715"/>
            <a:ext cx="6139544" cy="4510685"/>
          </a:xfrm>
          <a:prstGeom prst="roundRect">
            <a:avLst>
              <a:gd name="adj" fmla="val 41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371600" y="5105400"/>
            <a:ext cx="69342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উদ্যান ফসল সংগ্রহ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8382000" cy="155805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 ফসল সংগ্রহ ও বাছাই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33400" y="1981200"/>
            <a:ext cx="8839200" cy="3886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উদ্যান ফসল মাঠ থেকে তোলার পদ্ধতি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ফসল রাখার পাত্র চিহ্নিত করতে পারবে।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উদ্যান ফসল মাঠ থেকে পরিবহন সম্পর্কে ব্যাখ্যা করতে পারবে।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উদ্যান ফসল বাছাই সম্পর্কে ব্যাখ্যা করতে পারবে।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43156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63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Puerto-Escondido-MX-084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47" y="1752600"/>
            <a:ext cx="379655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209800" y="504111"/>
            <a:ext cx="47244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উদ্যান ফসল তোলার পদ্ধতি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3886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4876800"/>
            <a:ext cx="7772400" cy="1191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 ফসল সাধারনত দু ভাবে তোলা হয়, যথাঃ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হাত দিয়ে      ২) যন্ত্রের সাহায্যে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3810000" cy="292048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E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810000" cy="28956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Tormuj.jpg"/>
          <p:cNvPicPr>
            <a:picLocks noChangeAspect="1"/>
          </p:cNvPicPr>
          <p:nvPr/>
        </p:nvPicPr>
        <p:blipFill>
          <a:blip r:embed="rId4"/>
          <a:srcRect t="15347" b="2542"/>
          <a:stretch>
            <a:fillRect/>
          </a:stretch>
        </p:blipFill>
        <p:spPr>
          <a:xfrm>
            <a:off x="4724400" y="1676400"/>
            <a:ext cx="3973830" cy="3200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lichi cillect.jpg"/>
          <p:cNvPicPr>
            <a:picLocks noChangeAspect="1"/>
          </p:cNvPicPr>
          <p:nvPr/>
        </p:nvPicPr>
        <p:blipFill>
          <a:blip r:embed="rId5"/>
          <a:srcRect l="-4242" t="5455" r="303" b="-3030"/>
          <a:stretch>
            <a:fillRect/>
          </a:stretch>
        </p:blipFill>
        <p:spPr>
          <a:xfrm>
            <a:off x="381000" y="1676400"/>
            <a:ext cx="4343400" cy="3505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209800" y="457200"/>
            <a:ext cx="47244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উদ্যান ফসল রাখার পাত্র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429000"/>
            <a:ext cx="17526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প্লাস্টিক ঝুড়ি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515380"/>
            <a:ext cx="17526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বাঁশের ঝুড়ি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0"/>
            <a:ext cx="7772400" cy="1191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 থেকে ফসল তুলে পরিস্কার-পরিচ্ছন্ন পাত্রে রাখতে হবে। পাত্র এমন হতে হবে যাতে পণ্যের কোনো ক্ষতি না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chi cill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51" y="1693906"/>
            <a:ext cx="3977698" cy="27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981200" y="457200"/>
            <a:ext cx="51816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উদ্যান 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মাঠ থেকে পরিবহন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3-Puerto-Escondido-MX-084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47" y="1693906"/>
            <a:ext cx="3963660" cy="27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16" y="1693906"/>
            <a:ext cx="3969884" cy="27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Tormu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51" y="1693906"/>
            <a:ext cx="3977698" cy="27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4876800"/>
            <a:ext cx="7772400" cy="1191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থেকে বাছাই করার স্থানে পণ্য নেওয়ার সময় সতর্ক থাকতে হবে। পণ্যভর্তি পাত্র আছড়ে ফেলা যাবে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339</Words>
  <Application>Microsoft Office PowerPoint</Application>
  <PresentationFormat>A4 Paper (210x297 mm)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Salim Reza sheikh</dc:creator>
  <cp:lastModifiedBy>Md Salim Reza sheikh</cp:lastModifiedBy>
  <cp:revision>21</cp:revision>
  <dcterms:created xsi:type="dcterms:W3CDTF">2006-08-16T00:00:00Z</dcterms:created>
  <dcterms:modified xsi:type="dcterms:W3CDTF">2019-09-13T04:02:45Z</dcterms:modified>
</cp:coreProperties>
</file>