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74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0" r:id="rId15"/>
    <p:sldId id="271" r:id="rId16"/>
    <p:sldId id="272" r:id="rId17"/>
    <p:sldId id="273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ADEE0-F525-4B00-BCE4-3AEA167BC433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92F02-0F8B-4E92-8D65-12F6362172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B5470-AAFD-4CD2-A55F-5ADE2C68637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35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B5470-AAFD-4CD2-A55F-5ADE2C68637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20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96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35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76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8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9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4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4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3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15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2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8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8D62F-9922-4A48-951B-96398AB15E9B}" type="datetimeFigureOut">
              <a:rPr lang="en-US" smtClean="0"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1663C-C048-4E55-B4FD-4167BCC26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4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7594" y="5036831"/>
            <a:ext cx="72282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শুভেচ্ছা ও অভিনন্দন </a:t>
            </a:r>
            <a:endParaRPr lang="en-US" sz="6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5" name="Group 4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6" name="Group 5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3" name="Group 22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4" name="Picture 2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7" name="Group 6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5" name="Group 14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6" name="Group 15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2" name="Picture 1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0" name="Picture 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pic>
        <p:nvPicPr>
          <p:cNvPr id="37" name="Picture 2" descr="C:\Users\FARUK\Desktop\neolamarckia-cadamba-kodom-flower-bangladesh-318813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609600"/>
            <a:ext cx="7086600" cy="4690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3010085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629399" y="4736833"/>
            <a:ext cx="266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শ্রেণি: সপ্তম</a:t>
            </a:r>
          </a:p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বাংলা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২য়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পত্র </a:t>
            </a:r>
            <a:r>
              <a:rPr lang="bn-BD" sz="14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1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0201" y="1371601"/>
            <a:ext cx="4267201" cy="2246769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MonooMJ" pitchFamily="2" charset="0"/>
                <a:cs typeface="MonooMJ" pitchFamily="2" charset="0"/>
              </a:rPr>
              <a:t>kvgxg</a:t>
            </a:r>
            <a:r>
              <a:rPr lang="en-US" sz="3600" b="1" dirty="0">
                <a:latin typeface="MonooMJ" pitchFamily="2" charset="0"/>
                <a:cs typeface="MonooMJ" pitchFamily="2" charset="0"/>
              </a:rPr>
              <a:t> </a:t>
            </a:r>
            <a:r>
              <a:rPr lang="en-US" sz="3600" b="1" dirty="0" err="1">
                <a:latin typeface="MonooMJ" pitchFamily="2" charset="0"/>
                <a:cs typeface="MonooMJ" pitchFamily="2" charset="0"/>
              </a:rPr>
              <a:t>AvLZvi</a:t>
            </a:r>
            <a:r>
              <a:rPr lang="en-US" sz="3600" b="1" dirty="0">
                <a:latin typeface="MonooMJ" pitchFamily="2" charset="0"/>
                <a:cs typeface="MonooMJ" pitchFamily="2" charset="0"/>
              </a:rPr>
              <a:t> </a:t>
            </a:r>
            <a:r>
              <a:rPr lang="en-US" sz="3600" b="1" dirty="0" err="1">
                <a:latin typeface="MonooMJ" pitchFamily="2" charset="0"/>
                <a:cs typeface="MonooMJ" pitchFamily="2" charset="0"/>
              </a:rPr>
              <a:t>wkgyj</a:t>
            </a:r>
            <a:endParaRPr lang="en-US" sz="3600" b="1" dirty="0">
              <a:latin typeface="MonooMJ" pitchFamily="2" charset="0"/>
              <a:cs typeface="MonooMJ" pitchFamily="2" charset="0"/>
            </a:endParaRPr>
          </a:p>
          <a:p>
            <a:pPr algn="ctr"/>
            <a:r>
              <a:rPr lang="bn-BD" sz="2000" b="1" dirty="0"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2000" b="1" dirty="0">
                <a:latin typeface="NikoshBAN" pitchFamily="2" charset="0"/>
                <a:cs typeface="NikoshBAN" pitchFamily="2" charset="0"/>
              </a:rPr>
              <a:t> শিক্ষক 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sz="2000" b="1" dirty="0">
                <a:latin typeface="NikoshBAN" pitchFamily="2" charset="0"/>
                <a:cs typeface="NikoshBAN" pitchFamily="2" charset="0"/>
              </a:rPr>
              <a:t>)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রাজ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টেক্সটাইল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b="1" dirty="0">
                <a:latin typeface="NikoshBAN" pitchFamily="2" charset="0"/>
                <a:cs typeface="NikoshBAN" pitchFamily="2" charset="0"/>
              </a:rPr>
              <a:t>Email:  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shamim@bornomala.info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990600"/>
            <a:ext cx="8070946" cy="3048000"/>
          </a:xfrm>
          <a:prstGeom prst="frame">
            <a:avLst>
              <a:gd name="adj1" fmla="val 6286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TextBox 13"/>
          <p:cNvSpPr txBox="1"/>
          <p:nvPr/>
        </p:nvSpPr>
        <p:spPr>
          <a:xfrm>
            <a:off x="1981200" y="304801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শিক্ষক পরিচিতি :</a:t>
            </a:r>
            <a:r>
              <a:rPr lang="bn-BD" b="1" dirty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20922" y="4983055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পাঠ পরিচিতি :</a:t>
            </a:r>
            <a:r>
              <a:rPr lang="bn-BD" b="1" dirty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91000"/>
            <a:ext cx="4038600" cy="2461022"/>
          </a:xfrm>
          <a:prstGeom prst="donut">
            <a:avLst>
              <a:gd name="adj" fmla="val 11988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265" name="Picture 1" descr="C:\Users\FARUK\Desktop\shami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1371601"/>
            <a:ext cx="1828800" cy="2286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grpSp>
        <p:nvGrpSpPr>
          <p:cNvPr id="48" name="Group 47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49" name="Group 48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73" name="Group 72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78" name="Picture 7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79" name="Picture 7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80" name="Picture 7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74" name="Group 73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75" name="Picture 7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76" name="Picture 7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77" name="Picture 7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50" name="Group 49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67" name="Group 66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70" name="Picture 6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71" name="Picture 7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72" name="Picture 7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68" name="Picture 67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69" name="Picture 68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51" name="Group 50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59" name="Group 58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64" name="Picture 6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65" name="Picture 6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66" name="Picture 6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60" name="Group 59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61" name="Picture 6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62" name="Picture 6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63" name="Picture 6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52" name="Group 51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53" name="Group 52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56" name="Picture 5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57" name="Picture 5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58" name="Picture 5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54" name="Picture 5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55" name="Picture 5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19510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1" y="1295401"/>
            <a:ext cx="7024329" cy="42145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096730" y="457201"/>
            <a:ext cx="77330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একটু ভেবে বলার চেষ্টা কর, এই জাতীয় দৃশ্য আমরা কখন দেখতে পাই?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800" y="5791200"/>
            <a:ext cx="7848600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2000" dirty="0">
                <a:latin typeface="NikoshBAN" pitchFamily="2" charset="0"/>
                <a:cs typeface="NikoshBAN" pitchFamily="2" charset="0"/>
              </a:rPr>
              <a:t>দুই বা ততোধিক মানুষ বা দেশের মধ্যে যৌক্তিক চুক্তির মাধ্যমে সমঝোতা বা মিলন হলে।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6" name="Group 5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1" name="Group 30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7" name="Group 6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4" name="Group 23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6" name="Picture 2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8" name="Group 7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6" name="Group 15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2" name="Picture 11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73685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u="sng" dirty="0">
                <a:latin typeface="NikoshBAN" pitchFamily="2" charset="0"/>
                <a:cs typeface="NikoshBAN" pitchFamily="2" charset="0"/>
              </a:rPr>
              <a:t>পাঠ ঘোষণা </a:t>
            </a:r>
            <a:endParaRPr lang="en-US" sz="6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997200" y="4964799"/>
            <a:ext cx="5410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8000" dirty="0">
                <a:latin typeface="NikoshBAN" pitchFamily="2" charset="0"/>
                <a:cs typeface="NikoshBAN" pitchFamily="2" charset="0"/>
              </a:rPr>
              <a:t>সন্ধি 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1447800"/>
            <a:ext cx="5816600" cy="34899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7" name="Group 6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1" name="Group 30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2" name="Group 31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5" name="Group 24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0" name="Picture 2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6" name="Picture 2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7" name="Picture 2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9" name="Group 8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7" name="Group 16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8" name="Group 17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0" name="Group 9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6" name="Picture 1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2" name="Picture 11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3" name="Picture 12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81791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8000" u="sng" dirty="0">
                <a:latin typeface="NikoshBAN" pitchFamily="2" charset="0"/>
                <a:cs typeface="NikoshBAN" pitchFamily="2" charset="0"/>
              </a:rPr>
              <a:t>শিখণফল</a:t>
            </a:r>
            <a:endParaRPr lang="en-US" sz="80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133601"/>
            <a:ext cx="8382000" cy="280076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১। সন্ধি কাকে বলে তা বলতে পারবে।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২। সন্ধির প্রকারভেদ বলতে পারবে।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৩। বিভিন্ন ধরনের সন্ধির উদাহরণ দিতে পারবে।</a:t>
            </a:r>
          </a:p>
          <a:p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6" name="Group 5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1" name="Group 30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7" name="Group 6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4" name="Group 23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6" name="Picture 2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8" name="Group 7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6" name="Group 15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2" name="Picture 11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67013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00200"/>
            <a:ext cx="5181600" cy="3886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096730" y="605136"/>
            <a:ext cx="77330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একটু একটা ভেবে বলার চেষ্টা কর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5791201"/>
            <a:ext cx="7848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দুই কোরিয়ার মধ্যে চুক্তির  ফলে, মিলন হলে।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8" name="Group 7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2" name="Group 31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9" name="Picture 3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6" name="Group 25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0" name="Picture 2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7" name="Picture 2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8" name="Picture 27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10" name="Group 9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8" name="Group 17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1" name="Group 10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6" name="Picture 1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3" name="Picture 12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4" name="Picture 1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76371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96730" y="605136"/>
            <a:ext cx="7733071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একটু ভেবে বলার চেষ্টা কর, এই জাতীয় দৃশ্য আমরা কখন দেখতে পাই?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5791201"/>
            <a:ext cx="78486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পূর্ব পাকিস্তান(বাংলাদেশ) ও পাকিস্তান এর মধ্যে চুক্তি।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419" y="1371600"/>
            <a:ext cx="4572000" cy="36576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8" name="Group 7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2" name="Group 31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9" name="Picture 3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6" name="Group 25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0" name="Picture 2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7" name="Picture 2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8" name="Picture 27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10" name="Group 9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8" name="Group 17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1" name="Group 10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6" name="Picture 1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3" name="Picture 12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4" name="Picture 1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13380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838" y="569972"/>
            <a:ext cx="7838522" cy="821202"/>
          </a:xfrm>
        </p:spPr>
        <p:txBody>
          <a:bodyPr>
            <a:noAutofit/>
          </a:bodyPr>
          <a:lstStyle/>
          <a:p>
            <a:r>
              <a:rPr lang="bn-BD" sz="7200" u="sng" dirty="0">
                <a:latin typeface="NikoshBAN" pitchFamily="2" charset="0"/>
                <a:cs typeface="NikoshBAN" pitchFamily="2" charset="0"/>
              </a:rPr>
              <a:t>সন্ধি</a:t>
            </a:r>
            <a:endParaRPr lang="en-US" sz="7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5443" y="1847277"/>
            <a:ext cx="811631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পাশাপাশি দুটি বর্ণ একসাথে মিলে গেলে তাকে সন্ধি বলে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7532" y="2710258"/>
            <a:ext cx="6553200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সন্ধি প্রধানত ২ প্রকার।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 স্বরসন্ধি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ব্যঞ্জনসন্ধি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7" name="Group 6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2" name="Group 31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9" name="Picture 3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6" name="Group 25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0" name="Picture 2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7" name="Picture 2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8" name="Picture 27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9" name="Group 8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8" name="Group 17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9" name="Group 18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0" name="Group 9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6" name="Picture 1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3" name="Picture 12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4" name="Picture 1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68656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5617" y="657427"/>
            <a:ext cx="8072784" cy="1325563"/>
          </a:xfrm>
        </p:spPr>
        <p:txBody>
          <a:bodyPr>
            <a:noAutofit/>
          </a:bodyPr>
          <a:lstStyle/>
          <a:p>
            <a:r>
              <a:rPr lang="bn-BD" sz="7200" u="sng" dirty="0">
                <a:latin typeface="NikoshBAN" pitchFamily="2" charset="0"/>
                <a:cs typeface="NikoshBAN" pitchFamily="2" charset="0"/>
              </a:rPr>
              <a:t>সন্ধি</a:t>
            </a:r>
            <a:endParaRPr lang="en-US" sz="7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3200401"/>
            <a:ext cx="7848600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আরো কয়েক রকমের সন্ধি আছে। আজ আমরা শুধু স্বরসন্ধি এবং ব্যঞ্জনসন্ধি নিয়ে আলোচনা করবো। 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5" name="Group 4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1" name="Group 30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6" name="Group 5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4" name="Group 23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6" name="Picture 2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7" name="Group 6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6" name="Group 15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0" name="Picture 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793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00532" y="228600"/>
            <a:ext cx="3940556" cy="1143000"/>
          </a:xfrm>
        </p:spPr>
        <p:txBody>
          <a:bodyPr/>
          <a:lstStyle/>
          <a:p>
            <a:r>
              <a:rPr lang="bn-BD" u="sng" dirty="0" smtClean="0">
                <a:latin typeface="NikoshBAN" pitchFamily="2" charset="0"/>
                <a:cs typeface="NikoshBAN" pitchFamily="2" charset="0"/>
              </a:rPr>
              <a:t>সন্ধির উদাহরণ </a:t>
            </a:r>
            <a:endParaRPr lang="en-US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6901" y="1524001"/>
            <a:ext cx="83666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স্বরধ্বনির সাথে স্বরধ্বনি মিলে যে সন্ধি হয় তাকে স্বরসন্ধি বলে।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099" y="3571445"/>
            <a:ext cx="2152523" cy="13283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525" y="3607830"/>
            <a:ext cx="2323390" cy="13283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7" r="32967" b="29892"/>
          <a:stretch/>
        </p:blipFill>
        <p:spPr>
          <a:xfrm>
            <a:off x="7696200" y="3607830"/>
            <a:ext cx="2255770" cy="124904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862787" y="5365413"/>
            <a:ext cx="2089183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নবান্ন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1943100" y="2393722"/>
            <a:ext cx="247650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নব+অ+অন্ন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5059430" y="2416314"/>
            <a:ext cx="225577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অ+অ=আ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96200" y="2416314"/>
            <a:ext cx="225577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নবান্ন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99811" y="5370767"/>
            <a:ext cx="225577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নব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23145" y="5380721"/>
            <a:ext cx="225577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অন্ন 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2152" y="457201"/>
            <a:ext cx="244172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স্বরসন্ধি</a:t>
            </a:r>
            <a:endParaRPr lang="en-US" sz="4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20" name="Group 19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44" name="Group 43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49" name="Picture 4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50" name="Picture 4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51" name="Picture 5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45" name="Group 44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46" name="Picture 4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7" name="Picture 4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8" name="Picture 4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21" name="Group 20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38" name="Group 37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41" name="Picture 4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2" name="Picture 4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3" name="Picture 4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39" name="Picture 38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40" name="Picture 3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22" name="Group 21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1" name="Group 30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23" name="Group 22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4" name="Group 23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6" name="Picture 2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62130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472" y="464919"/>
            <a:ext cx="4394794" cy="809073"/>
          </a:xfrm>
        </p:spPr>
        <p:txBody>
          <a:bodyPr>
            <a:noAutofit/>
          </a:bodyPr>
          <a:lstStyle/>
          <a:p>
            <a:pPr algn="ctr"/>
            <a:r>
              <a:rPr lang="bn-BD" sz="5400" u="sng" dirty="0" smtClean="0">
                <a:latin typeface="NikoshBAN" pitchFamily="2" charset="0"/>
                <a:cs typeface="NikoshBAN" pitchFamily="2" charset="0"/>
              </a:rPr>
              <a:t>সন্ধির উদাহরণ </a:t>
            </a: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0339" y="5368074"/>
            <a:ext cx="247650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বিদ্যা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4960052" y="5414150"/>
            <a:ext cx="1722101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আলয়=</a:t>
            </a:r>
          </a:p>
        </p:txBody>
      </p:sp>
      <p:sp>
        <p:nvSpPr>
          <p:cNvPr id="7" name="Rectangle 6"/>
          <p:cNvSpPr/>
          <p:nvPr/>
        </p:nvSpPr>
        <p:spPr>
          <a:xfrm>
            <a:off x="8364667" y="5414150"/>
            <a:ext cx="136127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180" y="2819401"/>
            <a:ext cx="2155621" cy="25947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59300"/>
            <a:ext cx="2209800" cy="2514575"/>
          </a:xfrm>
          <a:prstGeom prst="rect">
            <a:avLst/>
          </a:prstGeom>
        </p:spPr>
      </p:pic>
      <p:pic>
        <p:nvPicPr>
          <p:cNvPr id="1026" name="Picture 2" descr="D:\maac photo\mac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528" y="3419330"/>
            <a:ext cx="2262554" cy="185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019300" y="2129952"/>
            <a:ext cx="247650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বিদ্য+আ(</a:t>
            </a:r>
            <a:r>
              <a:rPr lang="en-US" sz="4000" dirty="0">
                <a:latin typeface="SutonnyMJ"/>
                <a:cs typeface="SutonnyMJ"/>
              </a:rPr>
              <a:t>v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)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4724400" y="2140821"/>
            <a:ext cx="1731564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আ+লয়=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06619" y="2164267"/>
            <a:ext cx="1867819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আ+আ=</a:t>
            </a:r>
            <a:r>
              <a:rPr lang="en-US" sz="4000" dirty="0">
                <a:latin typeface="SutonnyMJ"/>
                <a:cs typeface="SutonnyMJ"/>
              </a:rPr>
              <a:t> v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95800" y="1281247"/>
            <a:ext cx="244172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স্বরসন্ধি</a:t>
            </a:r>
            <a:endParaRPr lang="en-US" sz="4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17" name="Group 16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43" name="Group 42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48" name="Picture 4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9" name="Picture 4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50" name="Picture 4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44" name="Group 43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45" name="Picture 4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6" name="Picture 4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7" name="Picture 4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8" name="Group 17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37" name="Group 36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40" name="Picture 3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1" name="Picture 4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2" name="Picture 4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38" name="Picture 37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39" name="Picture 38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21" name="Group 20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22" name="Group 21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3" name="Group 22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4" name="Picture 2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72702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5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38" y="2696960"/>
            <a:ext cx="1714500" cy="1714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649736"/>
            <a:ext cx="2743200" cy="19105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228" y="2696960"/>
            <a:ext cx="1905000" cy="165597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992784" y="4971656"/>
            <a:ext cx="137160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হিম</a:t>
            </a:r>
            <a:endParaRPr lang="en-US" sz="4000" dirty="0"/>
          </a:p>
        </p:txBody>
      </p:sp>
      <p:sp>
        <p:nvSpPr>
          <p:cNvPr id="20" name="Rectangle 19"/>
          <p:cNvSpPr/>
          <p:nvPr/>
        </p:nvSpPr>
        <p:spPr>
          <a:xfrm>
            <a:off x="5020125" y="4968002"/>
            <a:ext cx="140936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আলয়=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56332" y="4856740"/>
            <a:ext cx="152157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হিমালয়</a:t>
            </a:r>
            <a:endParaRPr lang="en-US" sz="4400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3048000" y="838200"/>
            <a:ext cx="5867400" cy="1143000"/>
          </a:xfrm>
        </p:spPr>
        <p:txBody>
          <a:bodyPr/>
          <a:lstStyle/>
          <a:p>
            <a:r>
              <a:rPr lang="bn-BD" u="sng" dirty="0" smtClean="0">
                <a:latin typeface="NikoshBAN" pitchFamily="2" charset="0"/>
                <a:cs typeface="NikoshBAN" pitchFamily="2" charset="0"/>
              </a:rPr>
              <a:t>সন্ধির আরো কিছু উদাহরণ </a:t>
            </a:r>
            <a:endParaRPr lang="en-US" u="sng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10" name="Group 9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41" name="Group 40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46" name="Picture 4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7" name="Picture 4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8" name="Picture 4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42" name="Group 41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43" name="Picture 4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4" name="Picture 4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5" name="Picture 4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1" name="Group 10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35" name="Group 34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9" name="Picture 3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0" name="Picture 3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36" name="Picture 3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37" name="Picture 3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12" name="Group 11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27" name="Group 26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28" name="Group 27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0" name="Picture 2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3" name="Group 12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4" name="Group 13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6" name="Picture 1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3" name="Picture 22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84340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6514" y="228600"/>
            <a:ext cx="5867400" cy="1143000"/>
          </a:xfrm>
        </p:spPr>
        <p:txBody>
          <a:bodyPr/>
          <a:lstStyle/>
          <a:p>
            <a:r>
              <a:rPr lang="bn-BD" u="sng" dirty="0" smtClean="0">
                <a:latin typeface="NikoshBAN" pitchFamily="2" charset="0"/>
                <a:cs typeface="NikoshBAN" pitchFamily="2" charset="0"/>
              </a:rPr>
              <a:t>সন্ধির আরো কিছু উদাহরণ </a:t>
            </a:r>
            <a:endParaRPr lang="en-US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6901" y="1524001"/>
            <a:ext cx="8366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3600" dirty="0">
                <a:latin typeface="NikoshBAN" pitchFamily="2" charset="0"/>
                <a:cs typeface="NikoshBAN" pitchFamily="2" charset="0"/>
              </a:rPr>
              <a:t>স্বরে আর ব্যঞ্জনে, ব্যঞ্জনে আর ব্যঞ্জনে এবং ব্যঞ্জনে আর স্বরে মিলিত হয়ে যে সন্ধি হয় তাকে ব্যঞ্জনসন্ধি বলে।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78" y="3071447"/>
            <a:ext cx="2209706" cy="22097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63" y="3090585"/>
            <a:ext cx="2209706" cy="22097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661"/>
          <a:stretch/>
        </p:blipFill>
        <p:spPr>
          <a:xfrm>
            <a:off x="7969441" y="3069359"/>
            <a:ext cx="2288181" cy="22916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2262378" y="5367030"/>
            <a:ext cx="930307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সৎ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5230772" y="5403269"/>
            <a:ext cx="862737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চিন্তা</a:t>
            </a:r>
          </a:p>
        </p:txBody>
      </p:sp>
      <p:sp>
        <p:nvSpPr>
          <p:cNvPr id="9" name="Rectangle 8"/>
          <p:cNvSpPr/>
          <p:nvPr/>
        </p:nvSpPr>
        <p:spPr>
          <a:xfrm>
            <a:off x="8572440" y="5424562"/>
            <a:ext cx="120097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সচ্চিন্তা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11" name="Group 10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5" name="Group 34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40" name="Picture 3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1" name="Picture 4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2" name="Picture 4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6" name="Group 35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9" name="Picture 3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2" name="Group 11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30" name="Picture 2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31" name="Picture 3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13" name="Group 12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22" name="Group 21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4" name="Group 13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5" name="Group 14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6" name="Picture 1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7" name="Picture 1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7228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5333256"/>
            <a:ext cx="1371600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বিপদ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4953001" y="5333256"/>
            <a:ext cx="869149" cy="70788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জাল</a:t>
            </a:r>
          </a:p>
        </p:txBody>
      </p:sp>
      <p:sp>
        <p:nvSpPr>
          <p:cNvPr id="4" name="Rectangle 3"/>
          <p:cNvSpPr/>
          <p:nvPr/>
        </p:nvSpPr>
        <p:spPr>
          <a:xfrm>
            <a:off x="8153401" y="5225534"/>
            <a:ext cx="1859805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বিপজ্জাল</a:t>
            </a:r>
            <a:endParaRPr lang="en-US" sz="4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260786" y="304800"/>
            <a:ext cx="5867400" cy="1143000"/>
          </a:xfrm>
        </p:spPr>
        <p:txBody>
          <a:bodyPr/>
          <a:lstStyle/>
          <a:p>
            <a:r>
              <a:rPr lang="bn-BD" u="sng" dirty="0" smtClean="0">
                <a:latin typeface="NikoshBAN" pitchFamily="2" charset="0"/>
                <a:cs typeface="NikoshBAN" pitchFamily="2" charset="0"/>
              </a:rPr>
              <a:t>সন্ধির আরো কিছু উদাহরণ </a:t>
            </a:r>
            <a:endParaRPr lang="en-US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49" y="2942458"/>
            <a:ext cx="2494406" cy="2010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69" y="2920655"/>
            <a:ext cx="2437525" cy="19500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72" y="2942458"/>
            <a:ext cx="2638390" cy="1978793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11" name="Group 10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5" name="Group 34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40" name="Picture 3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1" name="Picture 4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42" name="Picture 4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6" name="Group 35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8" name="Picture 3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9" name="Picture 3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2" name="Group 11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30" name="Picture 2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31" name="Picture 3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13" name="Group 12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21" name="Group 20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22" name="Group 21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4" name="Picture 2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14" name="Group 13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5" name="Group 14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6" name="Picture 1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7" name="Picture 16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51093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2967335"/>
            <a:ext cx="7391400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১। সন্ধি কাকে বলে?</a:t>
            </a:r>
          </a:p>
          <a:p>
            <a:pPr>
              <a:lnSpc>
                <a:spcPct val="150000"/>
              </a:lnSpc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২। সন্ধির  কত প্রকার ও কি কি?</a:t>
            </a:r>
          </a:p>
          <a:p>
            <a:pPr>
              <a:lnSpc>
                <a:spcPct val="150000"/>
              </a:lnSpc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৩। বিভিন্ন ধরনের সন্ধির উদাহরণ দাও।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4" name="Group 3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28" name="Group 27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29" name="Group 28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0" name="Picture 2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5" name="Group 4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2" name="Group 21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5" name="Picture 2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3" name="Picture 22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4" name="Picture 2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6" name="Group 5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4" name="Group 13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5" name="Group 14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6" name="Picture 1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7" name="Group 6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8" name="Group 7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1" name="Picture 1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1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9" name="Picture 8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0" name="Picture 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3431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33401"/>
            <a:ext cx="4011168" cy="11591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90800" y="3199779"/>
            <a:ext cx="746760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সন্ধি কাকে বলে?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6" name="Group 5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7" name="Picture 3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1" name="Group 30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7" name="Group 6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4" name="Group 23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2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6" name="Picture 25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8" name="Group 7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6" name="Group 15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3" name="Picture 2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9" name="Group 8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10" name="Group 9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5" name="Picture 1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2" name="Picture 11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90181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838201"/>
            <a:ext cx="2921508" cy="8736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3244335"/>
            <a:ext cx="7924800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সন্ধির প্রকারভেদ উদাহরণসহ লিখে আনবে।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5" name="Group 4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6" name="Group 5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3" name="Group 22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4" name="Picture 2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7" name="Group 6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5" name="Group 14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6" name="Group 15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2" name="Picture 1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0" name="Picture 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00802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47594" y="5036831"/>
            <a:ext cx="72282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শুভেচ্ছা ও অভিনন্দন </a:t>
            </a:r>
            <a:endParaRPr lang="en-US" sz="6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04092" y="0"/>
            <a:ext cx="11148646" cy="6791048"/>
            <a:chOff x="0" y="0"/>
            <a:chExt cx="9136715" cy="6857999"/>
          </a:xfrm>
          <a:noFill/>
        </p:grpSpPr>
        <p:grpSp>
          <p:nvGrpSpPr>
            <p:cNvPr id="5" name="Group 4"/>
            <p:cNvGrpSpPr/>
            <p:nvPr/>
          </p:nvGrpSpPr>
          <p:grpSpPr>
            <a:xfrm>
              <a:off x="304800" y="0"/>
              <a:ext cx="8610600" cy="533400"/>
              <a:chOff x="0" y="0"/>
              <a:chExt cx="7044411" cy="394970"/>
            </a:xfrm>
            <a:grpFill/>
          </p:grpSpPr>
          <p:grpSp>
            <p:nvGrpSpPr>
              <p:cNvPr id="29" name="Group 28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34" name="Picture 3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5" name="Picture 34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6" name="Picture 3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30" name="Group 29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31" name="Picture 3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2" name="Picture 3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33" name="Picture 3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6" name="Group 5"/>
            <p:cNvGrpSpPr/>
            <p:nvPr/>
          </p:nvGrpSpPr>
          <p:grpSpPr>
            <a:xfrm>
              <a:off x="0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23" name="Group 22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26" name="Picture 25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7" name="Picture 2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2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24" name="Picture 23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25" name="Picture 24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grpSp>
          <p:nvGrpSpPr>
            <p:cNvPr id="7" name="Group 6"/>
            <p:cNvGrpSpPr/>
            <p:nvPr/>
          </p:nvGrpSpPr>
          <p:grpSpPr>
            <a:xfrm rot="10800000">
              <a:off x="202808" y="6324599"/>
              <a:ext cx="8712592" cy="533400"/>
              <a:chOff x="0" y="0"/>
              <a:chExt cx="7044411" cy="394970"/>
            </a:xfrm>
            <a:grpFill/>
          </p:grpSpPr>
          <p:grpSp>
            <p:nvGrpSpPr>
              <p:cNvPr id="15" name="Group 14"/>
              <p:cNvGrpSpPr/>
              <p:nvPr/>
            </p:nvGrpSpPr>
            <p:grpSpPr>
              <a:xfrm>
                <a:off x="3723437" y="0"/>
                <a:ext cx="3320974" cy="394970"/>
                <a:chOff x="0" y="0"/>
                <a:chExt cx="4220972" cy="394970"/>
              </a:xfrm>
              <a:grpFill/>
            </p:grpSpPr>
            <p:pic>
              <p:nvPicPr>
                <p:cNvPr id="20" name="Picture 19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20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2" name="Picture 2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16" name="Group 15"/>
              <p:cNvGrpSpPr/>
              <p:nvPr/>
            </p:nvGrpSpPr>
            <p:grpSpPr>
              <a:xfrm>
                <a:off x="0" y="0"/>
                <a:ext cx="3730726" cy="394970"/>
                <a:chOff x="0" y="0"/>
                <a:chExt cx="4220972" cy="394970"/>
              </a:xfrm>
              <a:grpFill/>
            </p:grpSpPr>
            <p:pic>
              <p:nvPicPr>
                <p:cNvPr id="17" name="Picture 16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8" name="Picture 17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18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grpSp>
          <p:nvGrpSpPr>
            <p:cNvPr id="8" name="Group 7"/>
            <p:cNvGrpSpPr/>
            <p:nvPr/>
          </p:nvGrpSpPr>
          <p:grpSpPr>
            <a:xfrm rot="10800000">
              <a:off x="8603314" y="280767"/>
              <a:ext cx="533401" cy="6272433"/>
              <a:chOff x="107355" y="280767"/>
              <a:chExt cx="533401" cy="7093211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 rot="16200000">
                <a:off x="-1655609" y="2043732"/>
                <a:ext cx="4059329" cy="533400"/>
                <a:chOff x="0" y="0"/>
                <a:chExt cx="4220972" cy="394970"/>
              </a:xfrm>
              <a:grpFill/>
            </p:grpSpPr>
            <p:pic>
              <p:nvPicPr>
                <p:cNvPr id="12" name="Picture 11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16352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3" name="Picture 12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4" name="Picture 13" descr="C:\Users\Asus\Desktop\New folder\free-clipart-watercolor-flower-15.png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04518" y="0"/>
                  <a:ext cx="1404620" cy="39497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10" name="Picture 9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4823236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  <p:pic>
            <p:nvPicPr>
              <p:cNvPr id="11" name="Picture 10" descr="C:\Users\Asus\Desktop\New folder\free-clipart-watercolor-flower-15.pn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-384695" y="6348529"/>
                <a:ext cx="1517499" cy="533400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</p:grpSp>
      <p:pic>
        <p:nvPicPr>
          <p:cNvPr id="37" name="Picture 2" descr="C:\Users\FARUK\Desktop\neolamarckia-cadamba-kodom-flower-bangladesh-318813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99" y="609600"/>
            <a:ext cx="7439937" cy="4690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756249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289</Words>
  <Application>Microsoft Office PowerPoint</Application>
  <PresentationFormat>Widescreen</PresentationFormat>
  <Paragraphs>66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MonooMJ</vt:lpstr>
      <vt:lpstr>NikoshBAN</vt:lpstr>
      <vt:lpstr>SutonnyMJ</vt:lpstr>
      <vt:lpstr>Office Theme</vt:lpstr>
      <vt:lpstr>PowerPoint Presentation</vt:lpstr>
      <vt:lpstr>PowerPoint Presentation</vt:lpstr>
      <vt:lpstr>PowerPoint Presentation</vt:lpstr>
      <vt:lpstr>পাঠ ঘোষণা </vt:lpstr>
      <vt:lpstr>শিখণফল</vt:lpstr>
      <vt:lpstr>PowerPoint Presentation</vt:lpstr>
      <vt:lpstr>PowerPoint Presentation</vt:lpstr>
      <vt:lpstr>সন্ধি</vt:lpstr>
      <vt:lpstr>সন্ধি</vt:lpstr>
      <vt:lpstr>সন্ধির উদাহরণ </vt:lpstr>
      <vt:lpstr>সন্ধির উদাহরণ </vt:lpstr>
      <vt:lpstr>সন্ধির আরো কিছু উদাহরণ </vt:lpstr>
      <vt:lpstr>সন্ধির আরো কিছু উদাহরণ </vt:lpstr>
      <vt:lpstr>সন্ধির আরো কিছু উদাহরণ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13</cp:revision>
  <dcterms:created xsi:type="dcterms:W3CDTF">2019-09-13T02:00:37Z</dcterms:created>
  <dcterms:modified xsi:type="dcterms:W3CDTF">2019-09-16T11:42:24Z</dcterms:modified>
</cp:coreProperties>
</file>