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6773A-DE8E-4186-9BA0-769C2BC38B07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703DF-D73A-4F66-A91A-E837D8EF7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8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5470-AAFD-4CD2-A55F-5ADE2C68637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1D07B-81E2-4D53-AB5C-44315BB22F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B5470-AAFD-4CD2-A55F-5ADE2C6863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3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3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8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8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9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615B-912F-421F-BEB9-0BC37B9B07E6}" type="datetimeFigureOut">
              <a:rPr lang="en-US" smtClean="0"/>
              <a:t>13-Sep-19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CCCD-BAF2-4DD6-9E66-7B3DEDFA4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2.png"/><Relationship Id="rId4" Type="http://schemas.openxmlformats.org/officeDocument/2006/relationships/image" Target="../media/image40.jpe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jpeg"/><Relationship Id="rId7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7594" y="5036831"/>
            <a:ext cx="7228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ও অভিনন্দন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37" name="Picture 2" descr="C:\Users\FARUK\Desktop\neolamarckia-cadamba-kodom-flower-bangladesh-318813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609600"/>
            <a:ext cx="7086600" cy="469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30527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1797715" y="258594"/>
            <a:ext cx="8817061" cy="6435922"/>
            <a:chOff x="381000" y="998041"/>
            <a:chExt cx="8817061" cy="5666481"/>
          </a:xfrm>
        </p:grpSpPr>
        <p:sp>
          <p:nvSpPr>
            <p:cNvPr id="11" name="Rectangle 10"/>
            <p:cNvSpPr/>
            <p:nvPr/>
          </p:nvSpPr>
          <p:spPr>
            <a:xfrm>
              <a:off x="381000" y="998041"/>
              <a:ext cx="8305800" cy="56664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381000" y="998041"/>
              <a:ext cx="8817061" cy="5666481"/>
              <a:chOff x="455054" y="1412678"/>
              <a:chExt cx="8576668" cy="536912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542176" y="1818441"/>
                <a:ext cx="4489546" cy="44419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Kzwj-gRyi</a:t>
                </a:r>
                <a:r>
                  <a:rPr lang="en-US" sz="2000" b="1" dirty="0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      -</a:t>
                </a:r>
                <a:r>
                  <a:rPr lang="en-US" sz="1600" b="1" dirty="0" err="1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KvRx</a:t>
                </a:r>
                <a:r>
                  <a:rPr lang="en-US" sz="1600" b="1" dirty="0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bRi“j</a:t>
                </a:r>
                <a:r>
                  <a:rPr lang="en-US" sz="1600" b="1" dirty="0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b="1" dirty="0" err="1">
                    <a:solidFill>
                      <a:srgbClr val="002060"/>
                    </a:solidFill>
                    <a:latin typeface="Kalpurush ANSI" pitchFamily="2" charset="0"/>
                    <a:cs typeface="NikoshBAN" pitchFamily="2" charset="0"/>
                  </a:rPr>
                  <a:t>Bmjvg</a:t>
                </a:r>
                <a:endParaRPr lang="en-US" sz="1600" b="1" dirty="0">
                  <a:solidFill>
                    <a:srgbClr val="002060"/>
                  </a:solidFill>
                  <a:latin typeface="Kalpurush ANSI" pitchFamily="2" charset="0"/>
                  <a:cs typeface="NikoshBAN" pitchFamily="2" charset="0"/>
                </a:endParaRPr>
              </a:p>
              <a:p>
                <a:pPr algn="ctr"/>
                <a:endParaRPr lang="en-US" sz="1600" b="1" dirty="0">
                  <a:latin typeface="Kalpurush ANSI" pitchFamily="2" charset="0"/>
                  <a:cs typeface="NikoshBAN" pitchFamily="2" charset="0"/>
                </a:endParaRPr>
              </a:p>
              <a:p>
                <a:pPr algn="r"/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†`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wLby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†m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w`b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i‡j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Kzwj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GK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evey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mve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Zv‡i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V‡j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w`‡j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wb‡P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d‡j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-</a:t>
                </a:r>
              </a:p>
              <a:p>
                <a:pPr algn="r"/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PvL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d‡U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G‡jv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Ggwb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K‡i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wK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RMr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Rywoqv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gvi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Lv‡e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`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ye©j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?</a:t>
                </a:r>
              </a:p>
              <a:p>
                <a:r>
                  <a:rPr lang="pt-BR" sz="1600" dirty="0">
                    <a:latin typeface="Kalpurush ANSI" pitchFamily="2" charset="0"/>
                    <a:cs typeface="NikoshBAN" pitchFamily="2" charset="0"/>
                  </a:rPr>
                  <a:t>†h `axwP‡`i nvo w`‡q H ev®ú-kKU P‡j,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evey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mve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G‡m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Pwoj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Zvnv‡Z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Kzwjiv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cwoj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|</a:t>
                </a:r>
              </a:p>
              <a:p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eZb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w`qvQ?ÑÑPzc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iI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hZ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wg_vev`xi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`j!</a:t>
                </a:r>
              </a:p>
              <a:p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KZ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cvB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w`‡q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Kzwj‡`i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ZzB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KZ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ক্রvi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cwj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&amp;?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ivRc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‡_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Ze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Pwj‡Q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gvUi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mvM‡i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RvnvR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P‡j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ijc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‡_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P‡j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ev®ú-kKU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 †`k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Q‡q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Mj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ej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Gme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Kvnv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‡`i `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vb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! †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Zvgvi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AÆvwjKv</a:t>
                </a:r>
                <a:endParaRPr lang="en-US" sz="1600" dirty="0">
                  <a:latin typeface="Kalpurush ANSI" pitchFamily="2" charset="0"/>
                  <a:cs typeface="NikoshBAN" pitchFamily="2" charset="0"/>
                </a:endParaRP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Kvi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Ly‡b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ivOv?ÑVywj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Ly‡j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†`L,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cÖwZ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B‡U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Av‡Q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wjLv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|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Zzwg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Rvb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bv‡Kv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wKš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‘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c‡_i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cÖwZ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a~wjKYv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Rv‡b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H c_ H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RvnvR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kKU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AÆvwjKvi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gv‡b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!</a:t>
                </a:r>
              </a:p>
              <a:p>
                <a:pPr algn="r"/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Avwm‡Z‡Q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ïfw`b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pl-PL" sz="1600" dirty="0">
                    <a:latin typeface="Kalpurush ANSI" pitchFamily="2" charset="0"/>
                    <a:cs typeface="NikoshBAN" pitchFamily="2" charset="0"/>
                  </a:rPr>
                  <a:t>w`‡b w`‡b eû evwoqv‡Q †`bv, ïwa‡Z nB‡e FY!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nvZzwo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kvej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MuvBwZ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Pvjv‡q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fvwOj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hviv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cvnvo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cvnvo-KvUv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†m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c‡_i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`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y-cv‡k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cwoqv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hv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‡`i </a:t>
                </a:r>
                <a:r>
                  <a:rPr lang="en-US" sz="1600" dirty="0" err="1">
                    <a:latin typeface="Kalpurush ANSI" pitchFamily="2" charset="0"/>
                    <a:cs typeface="NikoshBAN" pitchFamily="2" charset="0"/>
                  </a:rPr>
                  <a:t>nvo</a:t>
                </a:r>
                <a:r>
                  <a:rPr lang="en-US" sz="1600" dirty="0">
                    <a:latin typeface="Kalpurush ANSI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pl-PL" sz="1600" dirty="0">
                    <a:latin typeface="Kalpurush ANSI" pitchFamily="2" charset="0"/>
                    <a:cs typeface="NikoshBAN" pitchFamily="2" charset="0"/>
                  </a:rPr>
                  <a:t>†Zvgv‡i †mwe‡Z nBj hvnviv gRyi, gy‡U I Kzwj</a:t>
                </a:r>
                <a:r>
                  <a:rPr lang="pl-PL" sz="1600" dirty="0" smtClean="0">
                    <a:latin typeface="Kalpurush ANSI" pitchFamily="2" charset="0"/>
                    <a:cs typeface="NikoshBAN" pitchFamily="2" charset="0"/>
                  </a:rPr>
                  <a:t>,</a:t>
                </a:r>
                <a:endParaRPr lang="en-US" sz="1600" dirty="0">
                  <a:latin typeface="Kalpurush ANSI" pitchFamily="2" charset="0"/>
                  <a:cs typeface="NikoshBAN" pitchFamily="2" charset="0"/>
                </a:endParaRPr>
              </a:p>
            </p:txBody>
          </p:sp>
          <p:pic>
            <p:nvPicPr>
              <p:cNvPr id="13" name="Picture 2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480"/>
              <a:stretch/>
            </p:blipFill>
            <p:spPr bwMode="auto">
              <a:xfrm>
                <a:off x="455054" y="1412678"/>
                <a:ext cx="3507346" cy="5369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4038601" y="304801"/>
            <a:ext cx="19607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04092" y="-11722"/>
            <a:ext cx="11148646" cy="6802770"/>
            <a:chOff x="0" y="-11838"/>
            <a:chExt cx="9136715" cy="6869837"/>
          </a:xfrm>
          <a:noFill/>
        </p:grpSpPr>
        <p:grpSp>
          <p:nvGrpSpPr>
            <p:cNvPr id="46" name="Group 45"/>
            <p:cNvGrpSpPr/>
            <p:nvPr/>
          </p:nvGrpSpPr>
          <p:grpSpPr>
            <a:xfrm>
              <a:off x="304800" y="-11838"/>
              <a:ext cx="8610600" cy="545238"/>
              <a:chOff x="0" y="-8766"/>
              <a:chExt cx="7044411" cy="403736"/>
            </a:xfrm>
            <a:grpFill/>
          </p:grpSpPr>
          <p:grpSp>
            <p:nvGrpSpPr>
              <p:cNvPr id="70" name="Group 69"/>
              <p:cNvGrpSpPr/>
              <p:nvPr/>
            </p:nvGrpSpPr>
            <p:grpSpPr>
              <a:xfrm>
                <a:off x="3723357" y="-8766"/>
                <a:ext cx="3321054" cy="403736"/>
                <a:chOff x="-102" y="-8766"/>
                <a:chExt cx="4221074" cy="403736"/>
              </a:xfrm>
              <a:grpFill/>
            </p:grpSpPr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2" y="-8766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7" name="Picture 7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1" name="Group 7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7" name="Group 4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4" name="Group 6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5" name="Picture 6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6" name="Picture 6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8" name="Group 4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6" name="Group 5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9" name="Group 4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0" name="Group 4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1" name="Picture 5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2" name="Picture 5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236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609" y="247769"/>
            <a:ext cx="6629400" cy="5387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Hm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9883" y="2625648"/>
            <a:ext cx="2266949" cy="15653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7695" y="1399110"/>
            <a:ext cx="2508796" cy="4834231"/>
          </a:xfrm>
        </p:spPr>
        <p:txBody>
          <a:bodyPr>
            <a:normAutofit/>
          </a:bodyPr>
          <a:lstStyle/>
          <a:p>
            <a:pPr algn="r"/>
            <a:r>
              <a:rPr lang="bn-BD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বাস্প-শকট</a:t>
            </a:r>
            <a:r>
              <a:rPr lang="bn-BD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5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‌</a:t>
            </a:r>
            <a:endParaRPr lang="en-US" sz="5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BD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হাতুড়ি </a:t>
            </a:r>
            <a:endParaRPr lang="bn-BD" sz="4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endParaRPr lang="bn-BD" sz="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5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</a:t>
            </a:r>
            <a:endParaRPr lang="en-US" sz="3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pc\Desktop\ROSE\nasblog_1274002951_1-train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883" y="853647"/>
            <a:ext cx="2266950" cy="1626411"/>
          </a:xfrm>
          <a:prstGeom prst="rect">
            <a:avLst/>
          </a:prstGeom>
          <a:noFill/>
        </p:spPr>
      </p:pic>
      <p:pic>
        <p:nvPicPr>
          <p:cNvPr id="1027" name="Picture 3" descr="C:\Documents and Settings\pc\Desktop\ROSE\2008-09-19__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742" y="4314653"/>
            <a:ext cx="3048000" cy="1809750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4682016" y="1656516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616186" y="4941765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82016" y="325374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7" name="Group 46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71" name="Group 7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7" name="Picture 7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8" name="Picture 7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8" name="Group 47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6" name="Picture 6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7" name="Picture 6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9" name="Group 48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2" name="Picture 5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3" name="Picture 5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836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533400"/>
            <a:ext cx="670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পাই-</a:t>
            </a:r>
          </a:p>
          <a:p>
            <a:endParaRPr lang="bn-BD" sz="3600" dirty="0"/>
          </a:p>
          <a:p>
            <a:endParaRPr lang="bn-BD" sz="3600" dirty="0"/>
          </a:p>
          <a:p>
            <a:endParaRPr lang="bn-BD" sz="3600" dirty="0"/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শাবল-</a:t>
            </a:r>
          </a:p>
          <a:p>
            <a:endParaRPr lang="bn-BD" sz="3600" dirty="0"/>
          </a:p>
          <a:p>
            <a:endParaRPr lang="bn-BD" sz="3600" dirty="0"/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Documents and Settings\pc\Desktop\ROSE\2008-09-19__poin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762000"/>
            <a:ext cx="2819400" cy="1752600"/>
          </a:xfrm>
          <a:prstGeom prst="rect">
            <a:avLst/>
          </a:prstGeom>
          <a:noFill/>
        </p:spPr>
      </p:pic>
      <p:pic>
        <p:nvPicPr>
          <p:cNvPr id="2051" name="Picture 3" descr="C:\Documents and Settings\pc\Desktop\ROSE\image_640_186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9472" y="4572000"/>
            <a:ext cx="2743200" cy="1752600"/>
          </a:xfrm>
          <a:prstGeom prst="rect">
            <a:avLst/>
          </a:prstGeom>
          <a:noFill/>
        </p:spPr>
      </p:pic>
      <p:pic>
        <p:nvPicPr>
          <p:cNvPr id="2052" name="Picture 4" descr="C:\Documents and Settings\pc\Desktop\ROSE\Ramu_Buddhist_temple_attack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4836" y="2667000"/>
            <a:ext cx="2667000" cy="17526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733800" y="12192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0000" y="33528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38600" y="5181600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0600" y="990600"/>
            <a:ext cx="990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07582" y="962889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 </a:t>
            </a:r>
            <a:r>
              <a:rPr lang="bn-BD" sz="28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১ পয়সা</a:t>
            </a:r>
            <a:endParaRPr lang="en-US" sz="28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914401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</a:t>
            </a:r>
          </a:p>
          <a:p>
            <a:r>
              <a:rPr lang="bn-BD" sz="2800" dirty="0"/>
              <a:t>৩</a:t>
            </a:r>
            <a:endParaRPr lang="en-US" sz="2800" dirty="0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 rot="10800000" flipH="1">
            <a:off x="9753600" y="1371600"/>
            <a:ext cx="304800" cy="1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50" name="Group 4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74" name="Group 7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9" name="Picture 7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0" name="Picture 7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1" name="Picture 8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5" name="Group 7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7" name="Picture 7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8" name="Picture 7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1" name="Group 5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8" name="Group 6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9" name="Picture 6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70" name="Picture 6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2" name="Group 5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60" name="Group 5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1" name="Group 6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3" name="Group 5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5" name="Picture 5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6" name="Picture 5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284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41394" y="651640"/>
            <a:ext cx="2590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1394" y="4734343"/>
            <a:ext cx="8421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Sagorika Power point\image\f\kuli-mojur\image_569_80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8958"/>
            <a:ext cx="3799351" cy="26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agorika Power point\Image-2\32564-easternr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94" y="1676400"/>
            <a:ext cx="3886200" cy="25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0" name="Group 3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4" name="Group 6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1" name="Group 4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8" name="Group 5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9" name="Picture 5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2" name="Group 4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0" name="Group 4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3" name="Group 4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4" name="Group 4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5" name="Picture 4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266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4800600"/>
            <a:ext cx="80705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dirty="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  <a:p>
            <a:pPr algn="r"/>
            <a:r>
              <a:rPr lang="bn-BD" sz="4400" dirty="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4098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 bwMode="auto">
          <a:xfrm>
            <a:off x="1800690" y="762000"/>
            <a:ext cx="3990511" cy="33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agorika Power point\Image-2\yousufkhan007_1324729402_4-tspostr46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b="4318"/>
          <a:stretch/>
        </p:blipFill>
        <p:spPr bwMode="auto">
          <a:xfrm>
            <a:off x="6477000" y="762000"/>
            <a:ext cx="3727130" cy="33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39" name="Group 3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0" name="Group 3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8" name="Picture 5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9" name="Picture 5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1" name="Group 4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3" name="Group 4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4" name="Picture 4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5" name="Picture 4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048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Cambrian College\Desktop\extra\project 1\upekkhit\Chhabi-Biswas-as-Landlord-Biswambhar-Roy-in-1958-Movie-Jalshaghar-(The-Music-Room),-Directed-by-Satyajit-R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722460"/>
            <a:ext cx="1524000" cy="95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464820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</p:txBody>
      </p:sp>
      <p:pic>
        <p:nvPicPr>
          <p:cNvPr id="6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16" y="1143000"/>
            <a:ext cx="4419600" cy="28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gorika Power point\Image-2\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805" y="838201"/>
            <a:ext cx="3986396" cy="31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1" name="Group 4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1" name="Picture 6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3" name="Group 4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7" name="Picture 4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258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2003" y="5153596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</a:p>
        </p:txBody>
      </p:sp>
      <p:pic>
        <p:nvPicPr>
          <p:cNvPr id="5123" name="Picture 3" descr="C:\Users\User\Desktop\Sagorika Power point\Image-2\image_160_21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48616"/>
            <a:ext cx="3429000" cy="23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32015"/>
            <a:ext cx="3454055" cy="21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Sagorika Power point\Image-2\5546899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7273"/>
            <a:ext cx="3343789" cy="21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1" name="Group 4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1" name="Picture 6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3" name="Group 4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7" name="Picture 4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786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525780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চলে,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দেশ ছেয়ে গেল কলে।</a:t>
            </a:r>
          </a:p>
        </p:txBody>
      </p:sp>
      <p:pic>
        <p:nvPicPr>
          <p:cNvPr id="6146" name="Picture 2" descr="C:\Users\User\Desktop\Sagorika Power point\Image-2\se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1"/>
            <a:ext cx="3581400" cy="22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1"/>
            <a:ext cx="3962400" cy="227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Sagorika Power point\Image-2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7557"/>
            <a:ext cx="3581400" cy="220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1"/>
            <a:ext cx="396240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1" name="Group 4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1" name="Picture 6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3" name="Group 4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7" name="Picture 4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417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755" y="524612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7173" name="Picture 5" descr="C:\Users\User\Desktop\Sagorika Power point\Image-2\ajij123_1304500767_4-3794429944_c8ea880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2" y="405713"/>
            <a:ext cx="3305774" cy="24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Sagorika Power point\Image-2\3_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38432"/>
            <a:ext cx="3170787" cy="23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Sagorika Power point\image\f\kuli-mojur\2_33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67237"/>
            <a:ext cx="3452289" cy="25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Sagorika Power point\image\f\kuli-mojur\1348385913-countrywide-dawntodusk-hartal-called-by-12-islamist-parties_1471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07" y="369133"/>
            <a:ext cx="3452289" cy="25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Sagorika Power point\Image-2\dipanwita2000_1278630137_21-AmarMah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3804"/>
            <a:ext cx="3323498" cy="25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Sagorika Power point\Image-2\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0931"/>
            <a:ext cx="3462436" cy="25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3.amazonaws.com/somewherein/assets/images/thumbs/Unique_soulz_1307172157_1-afa15e0477b239bccff8bada702c0f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9447" y="2499413"/>
            <a:ext cx="2321032" cy="328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4" name="Group 43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8" name="Group 6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9" name="Group 6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5" name="Group 44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2" name="Group 6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3" name="Picture 6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4" name="Picture 6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6" name="Group 45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7" name="Group 46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8" name="Group 4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9" name="Picture 4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0" name="Picture 4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7465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433" y="5181409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8194" name="Picture 2" descr="C:\Users\User\Desktop\Sagorika Power point\Image-2\image_8724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77" y="247650"/>
            <a:ext cx="4286250" cy="24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Sagorika Power point\Image-2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94" y="247650"/>
            <a:ext cx="3828047" cy="24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Cambrian College\Desktop\extra\project 1\upekkhit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7360"/>
            <a:ext cx="4012324" cy="234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1" name="Group 4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1" name="Picture 6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3" name="Group 4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7" name="Picture 4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226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29399" y="4736833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শ্রেণি: সপ্তম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বাংলা প্রথম পত্র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1" y="1371601"/>
            <a:ext cx="4267201" cy="224676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MonooMJ" pitchFamily="2" charset="0"/>
                <a:cs typeface="MonooMJ" pitchFamily="2" charset="0"/>
              </a:rPr>
              <a:t>kvgxg</a:t>
            </a:r>
            <a:r>
              <a:rPr lang="en-US" sz="3600" b="1" dirty="0">
                <a:latin typeface="MonooMJ" pitchFamily="2" charset="0"/>
                <a:cs typeface="MonooMJ" pitchFamily="2" charset="0"/>
              </a:rPr>
              <a:t> </a:t>
            </a:r>
            <a:r>
              <a:rPr lang="en-US" sz="3600" b="1" dirty="0" err="1">
                <a:latin typeface="MonooMJ" pitchFamily="2" charset="0"/>
                <a:cs typeface="MonooMJ" pitchFamily="2" charset="0"/>
              </a:rPr>
              <a:t>AvLZvi</a:t>
            </a:r>
            <a:r>
              <a:rPr lang="en-US" sz="3600" b="1" dirty="0">
                <a:latin typeface="MonooMJ" pitchFamily="2" charset="0"/>
                <a:cs typeface="MonooMJ" pitchFamily="2" charset="0"/>
              </a:rPr>
              <a:t> </a:t>
            </a:r>
            <a:r>
              <a:rPr lang="en-US" sz="3600" b="1" dirty="0" err="1">
                <a:latin typeface="MonooMJ" pitchFamily="2" charset="0"/>
                <a:cs typeface="MonooMJ" pitchFamily="2" charset="0"/>
              </a:rPr>
              <a:t>wkgyj</a:t>
            </a:r>
            <a:endParaRPr lang="en-US" sz="3600" b="1" dirty="0">
              <a:latin typeface="MonooMJ" pitchFamily="2" charset="0"/>
              <a:cs typeface="MonooMJ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শিক্ষক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টেক্সটাইল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Email: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shamim@bornomala.info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90600"/>
            <a:ext cx="8070946" cy="3048000"/>
          </a:xfrm>
          <a:prstGeom prst="frame">
            <a:avLst>
              <a:gd name="adj1" fmla="val 62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1981200" y="30480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শিক্ষক পরিচিতি :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0922" y="498305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পাঠ পরিচিতি :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1000"/>
            <a:ext cx="4038600" cy="2461022"/>
          </a:xfrm>
          <a:prstGeom prst="donut">
            <a:avLst>
              <a:gd name="adj" fmla="val 119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5" name="Picture 1" descr="C:\Users\FARUK\Desktop\sham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371601"/>
            <a:ext cx="1828800" cy="2286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pSp>
        <p:nvGrpSpPr>
          <p:cNvPr id="48" name="Group 47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9" name="Group 4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8" name="Picture 7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9" name="Picture 7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0" name="Picture 7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4" name="Group 7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7" name="Picture 7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0" name="Group 4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7" name="Group 6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8" name="Picture 6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9" name="Picture 6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1" name="Group 5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0" name="Group 5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2" name="Group 5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3" name="Group 5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4" name="Picture 5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5" name="Picture 5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89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5104" y="457200"/>
            <a:ext cx="2336073" cy="8686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দলীয়  কাজ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6073140" y="2026920"/>
            <a:ext cx="152400" cy="4648200"/>
          </a:xfrm>
          <a:prstGeom prst="bev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3093296" y="2514600"/>
            <a:ext cx="1447800" cy="609600"/>
          </a:xfrm>
          <a:prstGeom prst="bev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দল-১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/3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7691936" y="2410623"/>
            <a:ext cx="1447800" cy="609600"/>
          </a:xfrm>
          <a:prstGeom prst="beve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দল-২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/4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57400" y="3505200"/>
            <a:ext cx="3573780" cy="233686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19840" y="3378324"/>
            <a:ext cx="3505200" cy="244354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শুভদিন’-বলতে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Sagorika Power point\Image-2\image_2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96" y="428531"/>
            <a:ext cx="2743200" cy="18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Sagorika Power point\Image-2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50" y="430538"/>
            <a:ext cx="2737147" cy="17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2200" y="3733800"/>
            <a:ext cx="3048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1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কুলি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মজুর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2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5" name="Group 4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9" name="Group 6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0" name="Group 6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4" name="Picture 6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5" name="Picture 6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7" name="Group 4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5" name="Group 5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8" name="Group 4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0" name="Picture 4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1" name="Picture 5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236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91217" y="381000"/>
            <a:ext cx="4267200" cy="1371600"/>
          </a:xfrm>
          <a:prstGeom prst="downArrowCallout">
            <a:avLst>
              <a:gd name="adj1" fmla="val 19366"/>
              <a:gd name="adj2" fmla="val 21649"/>
              <a:gd name="adj3" fmla="val 18427"/>
              <a:gd name="adj4" fmla="val 706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2361" y="2057400"/>
            <a:ext cx="8382002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bn-BD" sz="24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  <a:sym typeface="Wingdings 2"/>
              </a:rPr>
              <a:t>কবি</a:t>
            </a:r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জন্ম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প্রহন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1" y="3048000"/>
            <a:ext cx="8382001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  <a:sym typeface="Wingdings 2"/>
              </a:rPr>
              <a:t>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ingdings 2"/>
              </a:rPr>
              <a:t>কবি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কাজী নজরুল ইসলা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39" name="Group 3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0" name="Group 3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8" name="Picture 5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9" name="Picture 5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1" name="Group 4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3" name="Group 4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4" name="Picture 4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5" name="Picture 4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97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28875" y="1143000"/>
            <a:ext cx="2438400" cy="768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39631" y="601673"/>
            <a:ext cx="3352800" cy="3427010"/>
            <a:chOff x="2667000" y="1143000"/>
            <a:chExt cx="3657600" cy="3780350"/>
          </a:xfrm>
        </p:grpSpPr>
        <p:sp>
          <p:nvSpPr>
            <p:cNvPr id="21" name="Rectangle 20"/>
            <p:cNvSpPr/>
            <p:nvPr/>
          </p:nvSpPr>
          <p:spPr>
            <a:xfrm>
              <a:off x="2971800" y="2438400"/>
              <a:ext cx="3048000" cy="1981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2667000" y="1143000"/>
              <a:ext cx="3657600" cy="1295400"/>
            </a:xfrm>
            <a:prstGeom prst="triangle">
              <a:avLst>
                <a:gd name="adj" fmla="val 49253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4419600"/>
              <a:ext cx="3505200" cy="381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09900" y="2598479"/>
              <a:ext cx="457200" cy="119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65562" y="2598479"/>
              <a:ext cx="457200" cy="119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7200" y="2593644"/>
              <a:ext cx="457200" cy="119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76800" y="2568908"/>
              <a:ext cx="457200" cy="119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24500" y="2557534"/>
              <a:ext cx="457200" cy="119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71800" y="4296491"/>
              <a:ext cx="3048000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500" y="3276600"/>
              <a:ext cx="457200" cy="52572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95900" y="3276600"/>
              <a:ext cx="457200" cy="52572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22762" y="3013739"/>
              <a:ext cx="754038" cy="117726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495800" y="3013739"/>
              <a:ext cx="0" cy="11772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30" idx="2"/>
            </p:cNvCxnSpPr>
            <p:nvPr/>
          </p:nvCxnSpPr>
          <p:spPr>
            <a:xfrm>
              <a:off x="3461413" y="3276600"/>
              <a:ext cx="5687" cy="5257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524500" y="3276599"/>
              <a:ext cx="5687" cy="5257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898712" y="4572000"/>
              <a:ext cx="1227162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74143" y="4732850"/>
              <a:ext cx="876300" cy="190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C:\Users\User\Desktop\Sagorika Power point\image\f\kuli-mojur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28059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858306" y="4858133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কুলি-মজুরের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পটভূমিতে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15" y="4453022"/>
            <a:ext cx="8610599" cy="1524000"/>
          </a:xfrm>
          <a:prstGeom prst="frame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74" name="Group 73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98" name="Group 9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103" name="Picture 10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04" name="Picture 10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05" name="Picture 10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99" name="Group 9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00" name="Picture 9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01" name="Picture 10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02" name="Picture 10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5" name="Group 74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95" name="Picture 9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96" name="Picture 9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97" name="Picture 9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93" name="Picture 9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94" name="Picture 9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6" name="Group 75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84" name="Group 8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89" name="Picture 8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90" name="Picture 8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91" name="Picture 9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85" name="Group 8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86" name="Picture 8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7" name="Picture 8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8" name="Picture 8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7" name="Group 76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8" name="Group 7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81" name="Picture 8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2" name="Picture 8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3" name="Picture 8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79" name="Picture 7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80" name="Picture 7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068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3946" y="5080401"/>
            <a:ext cx="783336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FARUK\Desktop\neolamarckia-cadamba-kodom-flower-bangladesh-31881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7086600" cy="4690691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39" name="Group 3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0" name="Group 3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8" name="Picture 5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9" name="Picture 5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1" name="Group 4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3" name="Group 4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4" name="Picture 4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5" name="Picture 4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793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381001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19610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. বিদ্রোহী কবি কাজী নজরুল ইসলাম</a:t>
            </a:r>
            <a:r>
              <a:rPr lang="en-US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400" dirty="0" smtClean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2A08B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6676" y="2392083"/>
            <a:ext cx="810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কবিতাটি শুদ্ধ উচ্চারণে আবৃত্তি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4311" y="290578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শ্রমজী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মানুষের 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2A08B8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3017" y="1196224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14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5" name="Group 4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9" name="Group 6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0" name="Group 6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4" name="Picture 6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5" name="Picture 6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7" name="Group 4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5" name="Group 5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6" name="Group 5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8" name="Group 4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9" name="Group 4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0" name="Picture 4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1" name="Picture 5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461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hakareport24.com/assets/images/news_images/2014/02/07/image_145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"/>
          <a:stretch/>
        </p:blipFill>
        <p:spPr bwMode="auto">
          <a:xfrm>
            <a:off x="1707300" y="765733"/>
            <a:ext cx="4551615" cy="41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69" y="765733"/>
            <a:ext cx="4194178" cy="414835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80557" y="5366659"/>
            <a:ext cx="6553200" cy="685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ছবিগুলোতে কি দেখছো ?</a:t>
            </a:r>
            <a:endParaRPr lang="en-US" sz="3200" dirty="0">
              <a:solidFill>
                <a:srgbClr val="C0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1" name="Group 4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2" name="Group 4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1" name="Picture 6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3" name="Group 4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2" name="Group 5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7" name="Picture 4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953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aratoa.com.bd/admin-kt/news_images/919/image_919_117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17" y="838200"/>
            <a:ext cx="43162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aimages.prothom-alo.com/contents/cache/images/800x500x1/uploads/media/2014/05/01/5362165dd9ea8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838201"/>
            <a:ext cx="424008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00400" y="5943600"/>
            <a:ext cx="6172200" cy="48736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bn-BD" sz="2800" dirty="0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এই ছবি</a:t>
            </a:r>
            <a:r>
              <a:rPr lang="en-US" sz="2800" dirty="0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র </a:t>
            </a:r>
            <a:r>
              <a:rPr lang="en-US" sz="2800" dirty="0" err="1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মানুষগুলোর</a:t>
            </a:r>
            <a:r>
              <a:rPr lang="en-US" sz="2800" dirty="0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পেশা</a:t>
            </a:r>
            <a:r>
              <a:rPr lang="en-US" sz="2800" dirty="0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bn-BD" sz="2800" dirty="0">
                <a:solidFill>
                  <a:srgbClr val="FF00FF"/>
                </a:solidFill>
                <a:latin typeface="NikoshBAN" pitchFamily="2" charset="0"/>
                <a:ea typeface="+mj-ea"/>
                <a:cs typeface="NikoshBAN" pitchFamily="2" charset="0"/>
              </a:rPr>
              <a:t> ?</a:t>
            </a:r>
            <a:endParaRPr lang="en-US" sz="2800" dirty="0">
              <a:solidFill>
                <a:srgbClr val="FF00FF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0" name="Group 3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4" name="Group 6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1" name="Group 4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8" name="Group 5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9" name="Picture 5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0" name="Picture 5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2" name="Group 4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0" name="Group 4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3" name="Group 4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4" name="Group 4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5" name="Picture 4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6" name="Picture 4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5705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241771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2" y="610892"/>
            <a:ext cx="339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পাঠ ঘোষণা: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2837" y="3962401"/>
            <a:ext cx="7809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উৎস: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কবি কাজী নজরুল ইসলামের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‘‘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সাম্যবাদী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’’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কাব্যগ্রন্থ থেকে নেওয়া হয়েছে।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0476" y="3164764"/>
            <a:ext cx="269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(প্রথম অর্ধাংশ)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3" name="Group 4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7" name="Group 6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8" name="Group 6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4" name="Group 43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1" name="Group 6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2" name="Picture 6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3" name="Picture 6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5" name="Group 44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3" name="Group 5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7" name="Group 4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8" name="Picture 4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9" name="Picture 4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05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45920" y="229894"/>
            <a:ext cx="2987040" cy="6737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5921" y="5281528"/>
            <a:ext cx="3410291" cy="81447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6212" y="685800"/>
            <a:ext cx="56117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জন্মস্থান: ভারতের পশ্চিমবঙ্গের বর্ধমান জেলার আসানসোল ম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কুমা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চুরুলিয়া গ্রামে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2362200"/>
            <a:ext cx="464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পিতা: কাজী ফকির আহমদ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মাতা: জাহেদা খাতুন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52445" y="5276319"/>
            <a:ext cx="4553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সমাধি: ঢাকা বিশ্ববিদ্যালয়ের মসজিদ প্রাঙ্গণ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7276"/>
            <a:ext cx="3429001" cy="40481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1" y="3581401"/>
            <a:ext cx="4049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 ১৮৯৯ খ্রি. ২৫শে মে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1" y="4038601"/>
            <a:ext cx="3852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 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৯৭৬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খ্রি. 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48" name="Group 4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72" name="Group 7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7" name="Picture 7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8" name="Picture 7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9" name="Picture 7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9" name="Group 4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6" name="Group 6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7" name="Picture 6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8" name="Picture 6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0" name="Group 4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8" name="Group 5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3" name="Picture 6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1" name="Group 5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2" name="Group 5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3" name="Picture 5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4" name="Picture 5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839979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mbrian College\Desktop\project 3\image\r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7"/>
          <a:stretch/>
        </p:blipFill>
        <p:spPr bwMode="auto">
          <a:xfrm>
            <a:off x="8458200" y="2781362"/>
            <a:ext cx="1447800" cy="2171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mbrian College\Desktop\project 3\image\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9"/>
          <a:stretch/>
        </p:blipFill>
        <p:spPr bwMode="auto">
          <a:xfrm>
            <a:off x="6458742" y="838200"/>
            <a:ext cx="1466059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mbrian College\Desktop\project 3\image\agn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"/>
          <a:stretch/>
        </p:blipFill>
        <p:spPr bwMode="auto">
          <a:xfrm>
            <a:off x="4905376" y="3878314"/>
            <a:ext cx="2409825" cy="1735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ambrian College\Desktop\project 3\image\ka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1"/>
            <a:ext cx="1447800" cy="22236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mbrian College\Desktop\project 3\image\m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04" y="2726045"/>
            <a:ext cx="1389797" cy="2211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68771" y="764952"/>
            <a:ext cx="2468880" cy="608306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কীর্তি: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8042" y="5824823"/>
            <a:ext cx="8468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এরকম অসংখ্য গান,কবিতা, প্রবন্ধ, উপন্যাসের বই রয়েছে তাঁর।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5965" y="0"/>
            <a:ext cx="11148646" cy="6791048"/>
            <a:chOff x="0" y="0"/>
            <a:chExt cx="9136715" cy="6857999"/>
          </a:xfrm>
          <a:noFill/>
        </p:grpSpPr>
        <p:grpSp>
          <p:nvGrpSpPr>
            <p:cNvPr id="44" name="Group 43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8" name="Group 6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73" name="Picture 7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9" name="Group 6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1" name="Picture 7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2" name="Picture 7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5" name="Group 44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62" name="Group 6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63" name="Picture 6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64" name="Picture 6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6" name="Group 45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6" name="Picture 5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7" name="Picture 5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8" name="Picture 5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7" name="Group 46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8" name="Group 4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9" name="Picture 4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0" name="Picture 4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679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295400"/>
            <a:ext cx="73152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কাব্যঃ  সন্ধ্যা,সাম্যবাদী,বিযের বাঁশী ,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,ঝিঙেফুল্ ,দোলনচাঁপা</a:t>
            </a:r>
            <a:r>
              <a:rPr lang="bn-BD" sz="28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ইত্যাদি।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নাটকঃ ঝিলিমিলি,আলেয়া,মধুমালা,পুতুলের বিয়ে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উপন্যাসঃ বাঁধন-হারা,মৃত্যুক্ষুধা,কুহেলিকা ।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প্রবন্ধঃ যুগবাণী,ধূমকেতু,রাজবন্দীর জবানবন্দী ।</a:t>
            </a:r>
          </a:p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উপাধিঃ বিদ্রোহী কবি ।</a:t>
            </a:r>
          </a:p>
          <a:p>
            <a:pPr algn="ctr"/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609601"/>
            <a:ext cx="4307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ঊল্লেখযোগ্য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সাহিত্যতর্ম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38" name="Group 3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62" name="Group 6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3" name="Group 6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4" name="Picture 6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39" name="Group 3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6" name="Group 5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59" name="Picture 5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7" name="Picture 5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8" name="Picture 5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40" name="Group 3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48" name="Group 4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1" name="Group 4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5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3" name="Picture 4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4" name="Picture 4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147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626</Words>
  <Application>Microsoft Office PowerPoint</Application>
  <PresentationFormat>Widescreen</PresentationFormat>
  <Paragraphs>109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Kalpurush ANSI</vt:lpstr>
      <vt:lpstr>MonooMJ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নতুন শব্দ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</cp:revision>
  <dcterms:created xsi:type="dcterms:W3CDTF">2019-09-13T01:39:35Z</dcterms:created>
  <dcterms:modified xsi:type="dcterms:W3CDTF">2019-09-13T02:18:24Z</dcterms:modified>
</cp:coreProperties>
</file>