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8" r:id="rId14"/>
    <p:sldId id="269" r:id="rId15"/>
    <p:sldId id="267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sharifbd123@yahoo.com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sharifbd123@yahoo.com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3C920-23CD-4E3A-A1E9-F2F1F2443692}" type="doc">
      <dgm:prSet loTypeId="urn:microsoft.com/office/officeart/2005/8/layout/vList2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D231A-C345-42F6-8428-5FB9D86FE75F}">
      <dgm:prSet phldrT="[Text]"/>
      <dgm:spPr/>
      <dgm:t>
        <a:bodyPr/>
        <a:lstStyle/>
        <a:p>
          <a:pPr algn="ctr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পরিচয়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DC95A04E-B141-40EB-AE64-32E50CA7BEDA}" type="parTrans" cxnId="{C227F47E-59CE-4696-8056-9CB34C5595B4}">
      <dgm:prSet/>
      <dgm:spPr/>
      <dgm:t>
        <a:bodyPr/>
        <a:lstStyle/>
        <a:p>
          <a:endParaRPr lang="en-US"/>
        </a:p>
      </dgm:t>
    </dgm:pt>
    <dgm:pt modelId="{9F86CA1B-EA8A-4F39-8F66-988258402ACD}" type="sibTrans" cxnId="{C227F47E-59CE-4696-8056-9CB34C5595B4}">
      <dgm:prSet/>
      <dgm:spPr/>
      <dgm:t>
        <a:bodyPr/>
        <a:lstStyle/>
        <a:p>
          <a:endParaRPr lang="en-US"/>
        </a:p>
      </dgm:t>
    </dgm:pt>
    <dgm:pt modelId="{E6CAEA17-FD08-46C9-A2FF-945CEADFC0CC}" type="pres">
      <dgm:prSet presAssocID="{5CE3C920-23CD-4E3A-A1E9-F2F1F24436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437AB4-36E5-45C9-BB04-81307700F91D}" type="pres">
      <dgm:prSet presAssocID="{ADED231A-C345-42F6-8428-5FB9D86FE75F}" presName="parentText" presStyleLbl="node1" presStyleIdx="0" presStyleCnt="1" custLinFactY="-100000" custLinFactNeighborX="-1852" custLinFactNeighborY="-1152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7F47E-59CE-4696-8056-9CB34C5595B4}" srcId="{5CE3C920-23CD-4E3A-A1E9-F2F1F2443692}" destId="{ADED231A-C345-42F6-8428-5FB9D86FE75F}" srcOrd="0" destOrd="0" parTransId="{DC95A04E-B141-40EB-AE64-32E50CA7BEDA}" sibTransId="{9F86CA1B-EA8A-4F39-8F66-988258402ACD}"/>
    <dgm:cxn modelId="{EDF4C99B-8DA6-44D9-A2F5-0FDE7882EEF2}" type="presOf" srcId="{ADED231A-C345-42F6-8428-5FB9D86FE75F}" destId="{1C437AB4-36E5-45C9-BB04-81307700F91D}" srcOrd="0" destOrd="0" presId="urn:microsoft.com/office/officeart/2005/8/layout/vList2"/>
    <dgm:cxn modelId="{DC00F76A-1DDE-4A52-B584-19D0D8E18191}" type="presOf" srcId="{5CE3C920-23CD-4E3A-A1E9-F2F1F2443692}" destId="{E6CAEA17-FD08-46C9-A2FF-945CEADFC0CC}" srcOrd="0" destOrd="0" presId="urn:microsoft.com/office/officeart/2005/8/layout/vList2"/>
    <dgm:cxn modelId="{83DD78D0-EFC9-4669-A65A-34772A88B346}" type="presParOf" srcId="{E6CAEA17-FD08-46C9-A2FF-945CEADFC0CC}" destId="{1C437AB4-36E5-45C9-BB04-81307700F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62FF4A-AAEF-48FA-95E0-832DD980DF1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070E1A-C7E3-412B-84FF-F15B0070CE82}">
      <dgm:prSet phldrT="[Text]"/>
      <dgm:spPr/>
      <dgm:t>
        <a:bodyPr/>
        <a:lstStyle/>
        <a:p>
          <a:r>
            <a:rPr lang="en-US" smtClean="0">
              <a:latin typeface="SutonnyEMJ" pitchFamily="2" charset="0"/>
            </a:rPr>
            <a:t>01</a:t>
          </a:r>
          <a:endParaRPr lang="en-US">
            <a:latin typeface="SutonnyEMJ" pitchFamily="2" charset="0"/>
          </a:endParaRPr>
        </a:p>
      </dgm:t>
    </dgm:pt>
    <dgm:pt modelId="{97659533-12B7-4D06-BB4A-B7D9C7FC0B4B}" type="parTrans" cxnId="{E80D76C6-81F0-4257-9F2C-8FA9389FB08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7872CF6-4E05-4739-8956-2EA7EA10C023}" type="sibTrans" cxnId="{E80D76C6-81F0-4257-9F2C-8FA9389FB08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FCA4E0D-7AAA-488D-8D8C-5922BF13AF05}">
      <dgm:prSet phldrT="[Text]" custT="1"/>
      <dgm:spPr/>
      <dgm:t>
        <a:bodyPr/>
        <a:lstStyle/>
        <a:p>
          <a:r>
            <a:rPr lang="en-US" sz="3200" dirty="0" smtClean="0">
              <a:latin typeface="+mj-lt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নাগরিক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বুঝ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?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1F39174-24BC-4E49-A84B-DE46A5BC1C2A}" type="parTrans" cxnId="{2EBFA6E0-E434-458E-BD9F-D4F80ED8E9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975C9D1-3F84-4964-B8A4-002CA9762134}" type="sibTrans" cxnId="{2EBFA6E0-E434-458E-BD9F-D4F80ED8E9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5514638-7AE9-4A0B-BD6D-0EEDAD55FE42}">
      <dgm:prSet phldrT="[Text]"/>
      <dgm:spPr/>
      <dgm:t>
        <a:bodyPr/>
        <a:lstStyle/>
        <a:p>
          <a:r>
            <a:rPr lang="en-US" smtClean="0">
              <a:latin typeface="SutonnyEMJ" pitchFamily="2" charset="0"/>
            </a:rPr>
            <a:t>02</a:t>
          </a:r>
          <a:endParaRPr lang="en-US">
            <a:latin typeface="SutonnyEMJ" pitchFamily="2" charset="0"/>
          </a:endParaRPr>
        </a:p>
      </dgm:t>
    </dgm:pt>
    <dgm:pt modelId="{5B3C0B27-7CD9-4D31-8B93-DDC225F25543}" type="parTrans" cxnId="{FB77A6B5-B18B-4F3F-9E21-D856FF17C1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AB23EB7-A33A-4780-A48D-DD6B93AF735D}" type="sibTrans" cxnId="{FB77A6B5-B18B-4F3F-9E21-D856FF17C1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D96077A-B4F6-4B7A-BCB1-80D465D39734}">
      <dgm:prSet phldrT="[Text]" custT="1"/>
      <dgm:spPr/>
      <dgm:t>
        <a:bodyPr/>
        <a:lstStyle/>
        <a:p>
          <a:r>
            <a:rPr lang="en-US" sz="3200" dirty="0" smtClean="0">
              <a:latin typeface="+mj-lt"/>
            </a:rPr>
            <a:t> </a:t>
          </a:r>
          <a:r>
            <a:rPr lang="en-US" sz="3200" dirty="0" smtClean="0">
              <a:latin typeface="SutonnyEMJ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নাগরিকের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বৈশিষ্ট্য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কয়টি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?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5DE50FF-0385-46D2-A977-AAA1F9C1F341}" type="parTrans" cxnId="{AEE6FF27-854F-4263-B89A-5A9624D6A0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3E9D4D0-42B3-4655-9F55-FC63BB1ED645}" type="sibTrans" cxnId="{AEE6FF27-854F-4263-B89A-5A9624D6A0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F1BBA42-A1D1-44D9-B8E0-7D790951809C}" type="pres">
      <dgm:prSet presAssocID="{F162FF4A-AAEF-48FA-95E0-832DD980DF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FF8E5-892A-4623-A0B6-B368DECCFF23}" type="pres">
      <dgm:prSet presAssocID="{6A070E1A-C7E3-412B-84FF-F15B0070CE82}" presName="composite" presStyleCnt="0"/>
      <dgm:spPr/>
    </dgm:pt>
    <dgm:pt modelId="{55876057-B6D0-4456-BFFE-7CDBEA1C92C3}" type="pres">
      <dgm:prSet presAssocID="{6A070E1A-C7E3-412B-84FF-F15B0070CE8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ECDFD-D67E-466B-8AAA-49446A471F46}" type="pres">
      <dgm:prSet presAssocID="{6A070E1A-C7E3-412B-84FF-F15B0070CE8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62241-CF41-4719-98C1-7E7D64E98C4C}" type="pres">
      <dgm:prSet presAssocID="{C7872CF6-4E05-4739-8956-2EA7EA10C023}" presName="sp" presStyleCnt="0"/>
      <dgm:spPr/>
    </dgm:pt>
    <dgm:pt modelId="{3AFC9783-531B-46D8-BF0F-3E9AB1E9A81B}" type="pres">
      <dgm:prSet presAssocID="{45514638-7AE9-4A0B-BD6D-0EEDAD55FE42}" presName="composite" presStyleCnt="0"/>
      <dgm:spPr/>
    </dgm:pt>
    <dgm:pt modelId="{356DD6AF-90C4-46BB-BC6F-E5035B28B786}" type="pres">
      <dgm:prSet presAssocID="{45514638-7AE9-4A0B-BD6D-0EEDAD55FE4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3CDA7-F289-4EFC-8404-5B63A7D4927F}" type="pres">
      <dgm:prSet presAssocID="{45514638-7AE9-4A0B-BD6D-0EEDAD55FE4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6FF27-854F-4263-B89A-5A9624D6A0DE}" srcId="{45514638-7AE9-4A0B-BD6D-0EEDAD55FE42}" destId="{DD96077A-B4F6-4B7A-BCB1-80D465D39734}" srcOrd="0" destOrd="0" parTransId="{C5DE50FF-0385-46D2-A977-AAA1F9C1F341}" sibTransId="{13E9D4D0-42B3-4655-9F55-FC63BB1ED645}"/>
    <dgm:cxn modelId="{E80D76C6-81F0-4257-9F2C-8FA9389FB08F}" srcId="{F162FF4A-AAEF-48FA-95E0-832DD980DF17}" destId="{6A070E1A-C7E3-412B-84FF-F15B0070CE82}" srcOrd="0" destOrd="0" parTransId="{97659533-12B7-4D06-BB4A-B7D9C7FC0B4B}" sibTransId="{C7872CF6-4E05-4739-8956-2EA7EA10C023}"/>
    <dgm:cxn modelId="{97572D61-B8B6-4C67-A4F7-C42C59B76B35}" type="presOf" srcId="{45514638-7AE9-4A0B-BD6D-0EEDAD55FE42}" destId="{356DD6AF-90C4-46BB-BC6F-E5035B28B786}" srcOrd="0" destOrd="0" presId="urn:microsoft.com/office/officeart/2005/8/layout/chevron2"/>
    <dgm:cxn modelId="{13EB1663-A048-438B-89B1-4BA089943E2D}" type="presOf" srcId="{F162FF4A-AAEF-48FA-95E0-832DD980DF17}" destId="{3F1BBA42-A1D1-44D9-B8E0-7D790951809C}" srcOrd="0" destOrd="0" presId="urn:microsoft.com/office/officeart/2005/8/layout/chevron2"/>
    <dgm:cxn modelId="{816209D5-3DAC-4C2C-9168-BC4E1E7673D4}" type="presOf" srcId="{DD96077A-B4F6-4B7A-BCB1-80D465D39734}" destId="{D713CDA7-F289-4EFC-8404-5B63A7D4927F}" srcOrd="0" destOrd="0" presId="urn:microsoft.com/office/officeart/2005/8/layout/chevron2"/>
    <dgm:cxn modelId="{2EBFA6E0-E434-458E-BD9F-D4F80ED8E953}" srcId="{6A070E1A-C7E3-412B-84FF-F15B0070CE82}" destId="{3FCA4E0D-7AAA-488D-8D8C-5922BF13AF05}" srcOrd="0" destOrd="0" parTransId="{31F39174-24BC-4E49-A84B-DE46A5BC1C2A}" sibTransId="{B975C9D1-3F84-4964-B8A4-002CA9762134}"/>
    <dgm:cxn modelId="{2322D630-53A8-4106-BEA4-9FDB1ED86203}" type="presOf" srcId="{3FCA4E0D-7AAA-488D-8D8C-5922BF13AF05}" destId="{111ECDFD-D67E-466B-8AAA-49446A471F46}" srcOrd="0" destOrd="0" presId="urn:microsoft.com/office/officeart/2005/8/layout/chevron2"/>
    <dgm:cxn modelId="{9A89B07E-9F9A-4490-A7CC-FF2BC2D467A7}" type="presOf" srcId="{6A070E1A-C7E3-412B-84FF-F15B0070CE82}" destId="{55876057-B6D0-4456-BFFE-7CDBEA1C92C3}" srcOrd="0" destOrd="0" presId="urn:microsoft.com/office/officeart/2005/8/layout/chevron2"/>
    <dgm:cxn modelId="{FB77A6B5-B18B-4F3F-9E21-D856FF17C127}" srcId="{F162FF4A-AAEF-48FA-95E0-832DD980DF17}" destId="{45514638-7AE9-4A0B-BD6D-0EEDAD55FE42}" srcOrd="1" destOrd="0" parTransId="{5B3C0B27-7CD9-4D31-8B93-DDC225F25543}" sibTransId="{FAB23EB7-A33A-4780-A48D-DD6B93AF735D}"/>
    <dgm:cxn modelId="{CBAD23F2-2A40-44CA-822B-B581ECF73D8E}" type="presParOf" srcId="{3F1BBA42-A1D1-44D9-B8E0-7D790951809C}" destId="{DC8FF8E5-892A-4623-A0B6-B368DECCFF23}" srcOrd="0" destOrd="0" presId="urn:microsoft.com/office/officeart/2005/8/layout/chevron2"/>
    <dgm:cxn modelId="{C7E715F3-03DA-48ED-A577-E1696AE9D4D2}" type="presParOf" srcId="{DC8FF8E5-892A-4623-A0B6-B368DECCFF23}" destId="{55876057-B6D0-4456-BFFE-7CDBEA1C92C3}" srcOrd="0" destOrd="0" presId="urn:microsoft.com/office/officeart/2005/8/layout/chevron2"/>
    <dgm:cxn modelId="{B22D1562-7D4D-47A0-8D18-88558FC3DD94}" type="presParOf" srcId="{DC8FF8E5-892A-4623-A0B6-B368DECCFF23}" destId="{111ECDFD-D67E-466B-8AAA-49446A471F46}" srcOrd="1" destOrd="0" presId="urn:microsoft.com/office/officeart/2005/8/layout/chevron2"/>
    <dgm:cxn modelId="{B5781036-219E-480A-B070-387ACDA12852}" type="presParOf" srcId="{3F1BBA42-A1D1-44D9-B8E0-7D790951809C}" destId="{03662241-CF41-4719-98C1-7E7D64E98C4C}" srcOrd="1" destOrd="0" presId="urn:microsoft.com/office/officeart/2005/8/layout/chevron2"/>
    <dgm:cxn modelId="{10C89CDE-1E40-4BC3-8AA8-8CF2F3968627}" type="presParOf" srcId="{3F1BBA42-A1D1-44D9-B8E0-7D790951809C}" destId="{3AFC9783-531B-46D8-BF0F-3E9AB1E9A81B}" srcOrd="2" destOrd="0" presId="urn:microsoft.com/office/officeart/2005/8/layout/chevron2"/>
    <dgm:cxn modelId="{511270D3-5570-4008-A6AF-E1AFD2E878EE}" type="presParOf" srcId="{3AFC9783-531B-46D8-BF0F-3E9AB1E9A81B}" destId="{356DD6AF-90C4-46BB-BC6F-E5035B28B786}" srcOrd="0" destOrd="0" presId="urn:microsoft.com/office/officeart/2005/8/layout/chevron2"/>
    <dgm:cxn modelId="{1B404782-5532-452B-BF68-C99E82DA4E90}" type="presParOf" srcId="{3AFC9783-531B-46D8-BF0F-3E9AB1E9A81B}" destId="{D713CDA7-F289-4EFC-8404-5B63A7D492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62FF4A-AAEF-48FA-95E0-832DD980DF1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070E1A-C7E3-412B-84FF-F15B0070CE82}">
      <dgm:prSet phldrT="[Text]"/>
      <dgm:spPr/>
      <dgm:t>
        <a:bodyPr/>
        <a:lstStyle/>
        <a:p>
          <a:r>
            <a:rPr lang="en-US" smtClean="0">
              <a:latin typeface="SutonnyEMJ" pitchFamily="2" charset="0"/>
            </a:rPr>
            <a:t>01</a:t>
          </a:r>
          <a:endParaRPr lang="en-US">
            <a:latin typeface="SutonnyEMJ" pitchFamily="2" charset="0"/>
          </a:endParaRPr>
        </a:p>
      </dgm:t>
    </dgm:pt>
    <dgm:pt modelId="{97659533-12B7-4D06-BB4A-B7D9C7FC0B4B}" type="parTrans" cxnId="{E80D76C6-81F0-4257-9F2C-8FA9389FB08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7872CF6-4E05-4739-8956-2EA7EA10C023}" type="sibTrans" cxnId="{E80D76C6-81F0-4257-9F2C-8FA9389FB08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FCA4E0D-7AAA-488D-8D8C-5922BF13AF0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রাষ্ট্র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গঠনের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উপাদান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mtClean="0">
              <a:latin typeface="NikoshBAN" pitchFamily="2" charset="0"/>
              <a:cs typeface="NikoshBAN" pitchFamily="2" charset="0"/>
            </a:rPr>
            <a:t>কয়টি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1F39174-24BC-4E49-A84B-DE46A5BC1C2A}" type="parTrans" cxnId="{2EBFA6E0-E434-458E-BD9F-D4F80ED8E9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975C9D1-3F84-4964-B8A4-002CA9762134}" type="sibTrans" cxnId="{2EBFA6E0-E434-458E-BD9F-D4F80ED8E9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5514638-7AE9-4A0B-BD6D-0EEDAD55FE42}">
      <dgm:prSet phldrT="[Text]"/>
      <dgm:spPr/>
      <dgm:t>
        <a:bodyPr/>
        <a:lstStyle/>
        <a:p>
          <a:r>
            <a:rPr lang="en-US" smtClean="0">
              <a:latin typeface="SutonnyEMJ" pitchFamily="2" charset="0"/>
            </a:rPr>
            <a:t>02</a:t>
          </a:r>
          <a:endParaRPr lang="en-US">
            <a:latin typeface="SutonnyEMJ" pitchFamily="2" charset="0"/>
          </a:endParaRPr>
        </a:p>
      </dgm:t>
    </dgm:pt>
    <dgm:pt modelId="{5B3C0B27-7CD9-4D31-8B93-DDC225F25543}" type="parTrans" cxnId="{FB77A6B5-B18B-4F3F-9E21-D856FF17C1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AB23EB7-A33A-4780-A48D-DD6B93AF735D}" type="sibTrans" cxnId="{FB77A6B5-B18B-4F3F-9E21-D856FF17C1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D96077A-B4F6-4B7A-BCB1-80D465D3973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নাগরিকের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বৈশিষ্ট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কয়টি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5DE50FF-0385-46D2-A977-AAA1F9C1F341}" type="parTrans" cxnId="{AEE6FF27-854F-4263-B89A-5A9624D6A0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3E9D4D0-42B3-4655-9F55-FC63BB1ED645}" type="sibTrans" cxnId="{AEE6FF27-854F-4263-B89A-5A9624D6A0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309E60-A66E-44FA-87EF-46264C5C9459}">
      <dgm:prSet phldrT="[Text]"/>
      <dgm:spPr/>
      <dgm:t>
        <a:bodyPr/>
        <a:lstStyle/>
        <a:p>
          <a:r>
            <a:rPr lang="en-US" smtClean="0">
              <a:latin typeface="SutonnyEMJ" pitchFamily="2" charset="0"/>
            </a:rPr>
            <a:t>03</a:t>
          </a:r>
          <a:endParaRPr lang="en-US">
            <a:latin typeface="SutonnyEMJ" pitchFamily="2" charset="0"/>
          </a:endParaRPr>
        </a:p>
      </dgm:t>
    </dgm:pt>
    <dgm:pt modelId="{8087F518-A78D-4F43-AD87-A1098EB5F9E6}" type="parTrans" cxnId="{14ABB9B1-A0F2-4158-8715-6943D22A7B35}">
      <dgm:prSet/>
      <dgm:spPr/>
      <dgm:t>
        <a:bodyPr/>
        <a:lstStyle/>
        <a:p>
          <a:endParaRPr lang="en-US"/>
        </a:p>
      </dgm:t>
    </dgm:pt>
    <dgm:pt modelId="{7C8F532D-9404-48C7-8DDB-2BDEA85D24BD}" type="sibTrans" cxnId="{14ABB9B1-A0F2-4158-8715-6943D22A7B35}">
      <dgm:prSet/>
      <dgm:spPr/>
      <dgm:t>
        <a:bodyPr/>
        <a:lstStyle/>
        <a:p>
          <a:endParaRPr lang="en-US"/>
        </a:p>
      </dgm:t>
    </dgm:pt>
    <dgm:pt modelId="{4C9647B5-3488-4A2D-AE45-DF59D9440FBE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নাগরিকত্ব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লাভের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2টি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বৈশিষ্ট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ShaldaAMJ" pitchFamily="2" charset="0"/>
            <a:cs typeface="ShaldaAMJ" pitchFamily="2" charset="0"/>
          </a:endParaRPr>
        </a:p>
      </dgm:t>
    </dgm:pt>
    <dgm:pt modelId="{0A751B02-B8A8-4580-87B7-639C1479B66D}" type="parTrans" cxnId="{5162FF34-9CAB-48E1-BCFF-BAD53B2A8B28}">
      <dgm:prSet/>
      <dgm:spPr/>
      <dgm:t>
        <a:bodyPr/>
        <a:lstStyle/>
        <a:p>
          <a:endParaRPr lang="en-US"/>
        </a:p>
      </dgm:t>
    </dgm:pt>
    <dgm:pt modelId="{3C77C938-0133-46A5-B585-A3E8F65222E1}" type="sibTrans" cxnId="{5162FF34-9CAB-48E1-BCFF-BAD53B2A8B28}">
      <dgm:prSet/>
      <dgm:spPr/>
      <dgm:t>
        <a:bodyPr/>
        <a:lstStyle/>
        <a:p>
          <a:endParaRPr lang="en-US"/>
        </a:p>
      </dgm:t>
    </dgm:pt>
    <dgm:pt modelId="{3F1BBA42-A1D1-44D9-B8E0-7D790951809C}" type="pres">
      <dgm:prSet presAssocID="{F162FF4A-AAEF-48FA-95E0-832DD980DF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FF8E5-892A-4623-A0B6-B368DECCFF23}" type="pres">
      <dgm:prSet presAssocID="{6A070E1A-C7E3-412B-84FF-F15B0070CE82}" presName="composite" presStyleCnt="0"/>
      <dgm:spPr/>
    </dgm:pt>
    <dgm:pt modelId="{55876057-B6D0-4456-BFFE-7CDBEA1C92C3}" type="pres">
      <dgm:prSet presAssocID="{6A070E1A-C7E3-412B-84FF-F15B0070CE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ECDFD-D67E-466B-8AAA-49446A471F46}" type="pres">
      <dgm:prSet presAssocID="{6A070E1A-C7E3-412B-84FF-F15B0070CE8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62241-CF41-4719-98C1-7E7D64E98C4C}" type="pres">
      <dgm:prSet presAssocID="{C7872CF6-4E05-4739-8956-2EA7EA10C023}" presName="sp" presStyleCnt="0"/>
      <dgm:spPr/>
    </dgm:pt>
    <dgm:pt modelId="{3AFC9783-531B-46D8-BF0F-3E9AB1E9A81B}" type="pres">
      <dgm:prSet presAssocID="{45514638-7AE9-4A0B-BD6D-0EEDAD55FE42}" presName="composite" presStyleCnt="0"/>
      <dgm:spPr/>
    </dgm:pt>
    <dgm:pt modelId="{356DD6AF-90C4-46BB-BC6F-E5035B28B786}" type="pres">
      <dgm:prSet presAssocID="{45514638-7AE9-4A0B-BD6D-0EEDAD55FE4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3CDA7-F289-4EFC-8404-5B63A7D4927F}" type="pres">
      <dgm:prSet presAssocID="{45514638-7AE9-4A0B-BD6D-0EEDAD55FE4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3BA9B-46F2-4EE6-A0B0-E5D759FE8285}" type="pres">
      <dgm:prSet presAssocID="{FAB23EB7-A33A-4780-A48D-DD6B93AF735D}" presName="sp" presStyleCnt="0"/>
      <dgm:spPr/>
    </dgm:pt>
    <dgm:pt modelId="{2F167179-515B-4B5A-889A-9236AE2B46F2}" type="pres">
      <dgm:prSet presAssocID="{7C309E60-A66E-44FA-87EF-46264C5C9459}" presName="composite" presStyleCnt="0"/>
      <dgm:spPr/>
    </dgm:pt>
    <dgm:pt modelId="{39D41581-A367-4F50-86EE-C7166895AE58}" type="pres">
      <dgm:prSet presAssocID="{7C309E60-A66E-44FA-87EF-46264C5C94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20888-3496-4310-8908-C2FF30E92A45}" type="pres">
      <dgm:prSet presAssocID="{7C309E60-A66E-44FA-87EF-46264C5C945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9DA136-1304-45C5-ACEB-EDA146E81882}" type="presOf" srcId="{7C309E60-A66E-44FA-87EF-46264C5C9459}" destId="{39D41581-A367-4F50-86EE-C7166895AE58}" srcOrd="0" destOrd="0" presId="urn:microsoft.com/office/officeart/2005/8/layout/chevron2"/>
    <dgm:cxn modelId="{AEE6FF27-854F-4263-B89A-5A9624D6A0DE}" srcId="{45514638-7AE9-4A0B-BD6D-0EEDAD55FE42}" destId="{DD96077A-B4F6-4B7A-BCB1-80D465D39734}" srcOrd="0" destOrd="0" parTransId="{C5DE50FF-0385-46D2-A977-AAA1F9C1F341}" sibTransId="{13E9D4D0-42B3-4655-9F55-FC63BB1ED645}"/>
    <dgm:cxn modelId="{E80D76C6-81F0-4257-9F2C-8FA9389FB08F}" srcId="{F162FF4A-AAEF-48FA-95E0-832DD980DF17}" destId="{6A070E1A-C7E3-412B-84FF-F15B0070CE82}" srcOrd="0" destOrd="0" parTransId="{97659533-12B7-4D06-BB4A-B7D9C7FC0B4B}" sibTransId="{C7872CF6-4E05-4739-8956-2EA7EA10C023}"/>
    <dgm:cxn modelId="{43A9B18C-FBA0-4C8B-AF61-5FD358321FEE}" type="presOf" srcId="{3FCA4E0D-7AAA-488D-8D8C-5922BF13AF05}" destId="{111ECDFD-D67E-466B-8AAA-49446A471F46}" srcOrd="0" destOrd="0" presId="urn:microsoft.com/office/officeart/2005/8/layout/chevron2"/>
    <dgm:cxn modelId="{5162FF34-9CAB-48E1-BCFF-BAD53B2A8B28}" srcId="{7C309E60-A66E-44FA-87EF-46264C5C9459}" destId="{4C9647B5-3488-4A2D-AE45-DF59D9440FBE}" srcOrd="0" destOrd="0" parTransId="{0A751B02-B8A8-4580-87B7-639C1479B66D}" sibTransId="{3C77C938-0133-46A5-B585-A3E8F65222E1}"/>
    <dgm:cxn modelId="{CEFFAAB0-812C-4BA8-8D5F-FA2E8CD88BD1}" type="presOf" srcId="{45514638-7AE9-4A0B-BD6D-0EEDAD55FE42}" destId="{356DD6AF-90C4-46BB-BC6F-E5035B28B786}" srcOrd="0" destOrd="0" presId="urn:microsoft.com/office/officeart/2005/8/layout/chevron2"/>
    <dgm:cxn modelId="{E8E46790-8F86-4F8D-A64C-C269F38B822C}" type="presOf" srcId="{4C9647B5-3488-4A2D-AE45-DF59D9440FBE}" destId="{06920888-3496-4310-8908-C2FF30E92A45}" srcOrd="0" destOrd="0" presId="urn:microsoft.com/office/officeart/2005/8/layout/chevron2"/>
    <dgm:cxn modelId="{14ABB9B1-A0F2-4158-8715-6943D22A7B35}" srcId="{F162FF4A-AAEF-48FA-95E0-832DD980DF17}" destId="{7C309E60-A66E-44FA-87EF-46264C5C9459}" srcOrd="2" destOrd="0" parTransId="{8087F518-A78D-4F43-AD87-A1098EB5F9E6}" sibTransId="{7C8F532D-9404-48C7-8DDB-2BDEA85D24BD}"/>
    <dgm:cxn modelId="{2EBFA6E0-E434-458E-BD9F-D4F80ED8E953}" srcId="{6A070E1A-C7E3-412B-84FF-F15B0070CE82}" destId="{3FCA4E0D-7AAA-488D-8D8C-5922BF13AF05}" srcOrd="0" destOrd="0" parTransId="{31F39174-24BC-4E49-A84B-DE46A5BC1C2A}" sibTransId="{B975C9D1-3F84-4964-B8A4-002CA9762134}"/>
    <dgm:cxn modelId="{DCF8C16E-0D79-4C7F-BC9B-3509E71EF075}" type="presOf" srcId="{6A070E1A-C7E3-412B-84FF-F15B0070CE82}" destId="{55876057-B6D0-4456-BFFE-7CDBEA1C92C3}" srcOrd="0" destOrd="0" presId="urn:microsoft.com/office/officeart/2005/8/layout/chevron2"/>
    <dgm:cxn modelId="{76BB9DC6-99C2-4AE3-91DF-FB92860861A3}" type="presOf" srcId="{F162FF4A-AAEF-48FA-95E0-832DD980DF17}" destId="{3F1BBA42-A1D1-44D9-B8E0-7D790951809C}" srcOrd="0" destOrd="0" presId="urn:microsoft.com/office/officeart/2005/8/layout/chevron2"/>
    <dgm:cxn modelId="{FB77A6B5-B18B-4F3F-9E21-D856FF17C127}" srcId="{F162FF4A-AAEF-48FA-95E0-832DD980DF17}" destId="{45514638-7AE9-4A0B-BD6D-0EEDAD55FE42}" srcOrd="1" destOrd="0" parTransId="{5B3C0B27-7CD9-4D31-8B93-DDC225F25543}" sibTransId="{FAB23EB7-A33A-4780-A48D-DD6B93AF735D}"/>
    <dgm:cxn modelId="{F7326221-9925-46FE-ABA8-4DF8F8A82C06}" type="presOf" srcId="{DD96077A-B4F6-4B7A-BCB1-80D465D39734}" destId="{D713CDA7-F289-4EFC-8404-5B63A7D4927F}" srcOrd="0" destOrd="0" presId="urn:microsoft.com/office/officeart/2005/8/layout/chevron2"/>
    <dgm:cxn modelId="{A00E47EE-9C57-4198-9A47-6D4FA0137630}" type="presParOf" srcId="{3F1BBA42-A1D1-44D9-B8E0-7D790951809C}" destId="{DC8FF8E5-892A-4623-A0B6-B368DECCFF23}" srcOrd="0" destOrd="0" presId="urn:microsoft.com/office/officeart/2005/8/layout/chevron2"/>
    <dgm:cxn modelId="{CF294C4E-B1A9-4E58-AD74-B402CE546AE1}" type="presParOf" srcId="{DC8FF8E5-892A-4623-A0B6-B368DECCFF23}" destId="{55876057-B6D0-4456-BFFE-7CDBEA1C92C3}" srcOrd="0" destOrd="0" presId="urn:microsoft.com/office/officeart/2005/8/layout/chevron2"/>
    <dgm:cxn modelId="{3AE4B015-1C43-4A79-847D-0E16B9900031}" type="presParOf" srcId="{DC8FF8E5-892A-4623-A0B6-B368DECCFF23}" destId="{111ECDFD-D67E-466B-8AAA-49446A471F46}" srcOrd="1" destOrd="0" presId="urn:microsoft.com/office/officeart/2005/8/layout/chevron2"/>
    <dgm:cxn modelId="{9F717C39-D649-4E8E-BF0F-392B27B0CFEB}" type="presParOf" srcId="{3F1BBA42-A1D1-44D9-B8E0-7D790951809C}" destId="{03662241-CF41-4719-98C1-7E7D64E98C4C}" srcOrd="1" destOrd="0" presId="urn:microsoft.com/office/officeart/2005/8/layout/chevron2"/>
    <dgm:cxn modelId="{5638C181-0A77-4665-87FD-B8013A75D140}" type="presParOf" srcId="{3F1BBA42-A1D1-44D9-B8E0-7D790951809C}" destId="{3AFC9783-531B-46D8-BF0F-3E9AB1E9A81B}" srcOrd="2" destOrd="0" presId="urn:microsoft.com/office/officeart/2005/8/layout/chevron2"/>
    <dgm:cxn modelId="{8079FA84-44FA-424F-841A-AF074B6C7891}" type="presParOf" srcId="{3AFC9783-531B-46D8-BF0F-3E9AB1E9A81B}" destId="{356DD6AF-90C4-46BB-BC6F-E5035B28B786}" srcOrd="0" destOrd="0" presId="urn:microsoft.com/office/officeart/2005/8/layout/chevron2"/>
    <dgm:cxn modelId="{8DA5B76E-78E6-46C5-8180-DBC8DC50EF69}" type="presParOf" srcId="{3AFC9783-531B-46D8-BF0F-3E9AB1E9A81B}" destId="{D713CDA7-F289-4EFC-8404-5B63A7D4927F}" srcOrd="1" destOrd="0" presId="urn:microsoft.com/office/officeart/2005/8/layout/chevron2"/>
    <dgm:cxn modelId="{290E41AF-024C-4A38-AD83-A6EA8EE94C5A}" type="presParOf" srcId="{3F1BBA42-A1D1-44D9-B8E0-7D790951809C}" destId="{63A3BA9B-46F2-4EE6-A0B0-E5D759FE8285}" srcOrd="3" destOrd="0" presId="urn:microsoft.com/office/officeart/2005/8/layout/chevron2"/>
    <dgm:cxn modelId="{FA810773-83C6-4A36-8896-AF1F740B273A}" type="presParOf" srcId="{3F1BBA42-A1D1-44D9-B8E0-7D790951809C}" destId="{2F167179-515B-4B5A-889A-9236AE2B46F2}" srcOrd="4" destOrd="0" presId="urn:microsoft.com/office/officeart/2005/8/layout/chevron2"/>
    <dgm:cxn modelId="{BFE93C98-FF19-4145-8243-8A89366C28A8}" type="presParOf" srcId="{2F167179-515B-4B5A-889A-9236AE2B46F2}" destId="{39D41581-A367-4F50-86EE-C7166895AE58}" srcOrd="0" destOrd="0" presId="urn:microsoft.com/office/officeart/2005/8/layout/chevron2"/>
    <dgm:cxn modelId="{A306B942-6991-49C4-B1FE-5718B2B2E1E9}" type="presParOf" srcId="{2F167179-515B-4B5A-889A-9236AE2B46F2}" destId="{06920888-3496-4310-8908-C2FF30E92A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B67B19-5B35-4ADD-9275-0B10C7A5A53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3D20B-059C-4221-A51E-FB43CD175A7E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n-US" sz="4800" b="1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4800" b="1" dirty="0">
            <a:latin typeface="NikoshBAN" pitchFamily="2" charset="0"/>
            <a:cs typeface="NikoshBAN" pitchFamily="2" charset="0"/>
          </a:endParaRPr>
        </a:p>
      </dgm:t>
    </dgm:pt>
    <dgm:pt modelId="{E8CE4748-8683-4255-BF60-4CF773432AC4}" type="parTrans" cxnId="{4EE92A84-DC22-4271-BBB8-0B3D502B5711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CC367C95-3860-4EE3-B683-F3B399E880C2}" type="sibTrans" cxnId="{4EE92A84-DC22-4271-BBB8-0B3D502B5711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61ACBF3B-AC7A-46E4-8215-BB7FE8507178}" type="pres">
      <dgm:prSet presAssocID="{B4B67B19-5B35-4ADD-9275-0B10C7A5A5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3E0C7C-AF0A-43AC-A917-CE6D40A56AD2}" type="pres">
      <dgm:prSet presAssocID="{5C33D20B-059C-4221-A51E-FB43CD175A7E}" presName="circle1" presStyleLbl="node1" presStyleIdx="0" presStyleCn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B91BD01E-DA27-4A8E-9DB9-0059F2C7C0D7}" type="pres">
      <dgm:prSet presAssocID="{5C33D20B-059C-4221-A51E-FB43CD175A7E}" presName="spac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11676D31-5969-408D-8F14-F9D53CE923BC}" type="pres">
      <dgm:prSet presAssocID="{5C33D20B-059C-4221-A51E-FB43CD175A7E}" presName="rect1" presStyleLbl="alignAcc1" presStyleIdx="0" presStyleCnt="1" custLinFactNeighborY="-9170"/>
      <dgm:spPr/>
      <dgm:t>
        <a:bodyPr/>
        <a:lstStyle/>
        <a:p>
          <a:endParaRPr lang="en-US"/>
        </a:p>
      </dgm:t>
    </dgm:pt>
    <dgm:pt modelId="{2775AFBA-9199-4501-80B2-CD7374FE843D}" type="pres">
      <dgm:prSet presAssocID="{5C33D20B-059C-4221-A51E-FB43CD175A7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E64C91-8147-48BF-9E44-3C6D10A4B290}" type="presOf" srcId="{5C33D20B-059C-4221-A51E-FB43CD175A7E}" destId="{11676D31-5969-408D-8F14-F9D53CE923BC}" srcOrd="0" destOrd="0" presId="urn:microsoft.com/office/officeart/2005/8/layout/target3"/>
    <dgm:cxn modelId="{DD108B8A-7D19-4123-AF97-47D3BFED450F}" type="presOf" srcId="{B4B67B19-5B35-4ADD-9275-0B10C7A5A539}" destId="{61ACBF3B-AC7A-46E4-8215-BB7FE8507178}" srcOrd="0" destOrd="0" presId="urn:microsoft.com/office/officeart/2005/8/layout/target3"/>
    <dgm:cxn modelId="{4EE92A84-DC22-4271-BBB8-0B3D502B5711}" srcId="{B4B67B19-5B35-4ADD-9275-0B10C7A5A539}" destId="{5C33D20B-059C-4221-A51E-FB43CD175A7E}" srcOrd="0" destOrd="0" parTransId="{E8CE4748-8683-4255-BF60-4CF773432AC4}" sibTransId="{CC367C95-3860-4EE3-B683-F3B399E880C2}"/>
    <dgm:cxn modelId="{43936E5E-2D21-4A24-896D-F328B6D1A7BE}" type="presOf" srcId="{5C33D20B-059C-4221-A51E-FB43CD175A7E}" destId="{2775AFBA-9199-4501-80B2-CD7374FE843D}" srcOrd="1" destOrd="0" presId="urn:microsoft.com/office/officeart/2005/8/layout/target3"/>
    <dgm:cxn modelId="{C785FA6F-20BF-4F69-B417-852F6989465E}" type="presParOf" srcId="{61ACBF3B-AC7A-46E4-8215-BB7FE8507178}" destId="{A83E0C7C-AF0A-43AC-A917-CE6D40A56AD2}" srcOrd="0" destOrd="0" presId="urn:microsoft.com/office/officeart/2005/8/layout/target3"/>
    <dgm:cxn modelId="{879F1B42-F364-4001-93E6-6ED4DC64804C}" type="presParOf" srcId="{61ACBF3B-AC7A-46E4-8215-BB7FE8507178}" destId="{B91BD01E-DA27-4A8E-9DB9-0059F2C7C0D7}" srcOrd="1" destOrd="0" presId="urn:microsoft.com/office/officeart/2005/8/layout/target3"/>
    <dgm:cxn modelId="{53A2123D-02D7-4BB9-90E2-FCC3844636C7}" type="presParOf" srcId="{61ACBF3B-AC7A-46E4-8215-BB7FE8507178}" destId="{11676D31-5969-408D-8F14-F9D53CE923BC}" srcOrd="2" destOrd="0" presId="urn:microsoft.com/office/officeart/2005/8/layout/target3"/>
    <dgm:cxn modelId="{806054AB-75A9-45D7-A89A-3CC2B63046DF}" type="presParOf" srcId="{61ACBF3B-AC7A-46E4-8215-BB7FE8507178}" destId="{2775AFBA-9199-4501-80B2-CD7374FE843D}" srcOrd="3" destOrd="0" presId="urn:microsoft.com/office/officeart/2005/8/layout/target3"/>
  </dgm:cxnLst>
  <dgm:bg>
    <a:noFill/>
  </dgm:bg>
  <dgm:whole>
    <a:ln cmpd="sng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9A64B-D298-4904-A70E-8EBB05467AE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F02BC-FB7E-491B-9F5F-5172320693D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সহকারী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86A929C-9694-4583-AFF4-C3886A6E272C}" type="parTrans" cxnId="{D2F3C87B-BCAB-46AF-A880-B5C6F6A0261C}">
      <dgm:prSet/>
      <dgm:spPr/>
      <dgm:t>
        <a:bodyPr/>
        <a:lstStyle/>
        <a:p>
          <a:endParaRPr lang="en-US"/>
        </a:p>
      </dgm:t>
    </dgm:pt>
    <dgm:pt modelId="{8908A221-A56B-4846-811C-58C17EB04E61}" type="sibTrans" cxnId="{D2F3C87B-BCAB-46AF-A880-B5C6F6A0261C}">
      <dgm:prSet/>
      <dgm:spPr/>
      <dgm:t>
        <a:bodyPr/>
        <a:lstStyle/>
        <a:p>
          <a:endParaRPr lang="en-US"/>
        </a:p>
      </dgm:t>
    </dgm:pt>
    <dgm:pt modelId="{262A81FF-1F3A-419E-9FF3-4DC0C8C2A6F2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তথ্য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প্রযুক্তি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8C0FEF3-9593-40E3-A83F-31A061ED9DB1}" type="parTrans" cxnId="{E39F8DA3-3552-4AA6-920B-F6ED933D2354}">
      <dgm:prSet/>
      <dgm:spPr/>
      <dgm:t>
        <a:bodyPr/>
        <a:lstStyle/>
        <a:p>
          <a:endParaRPr lang="en-US"/>
        </a:p>
      </dgm:t>
    </dgm:pt>
    <dgm:pt modelId="{128AC21A-835D-40C1-826E-1CC5D43D3458}" type="sibTrans" cxnId="{E39F8DA3-3552-4AA6-920B-F6ED933D2354}">
      <dgm:prSet/>
      <dgm:spPr/>
      <dgm:t>
        <a:bodyPr/>
        <a:lstStyle/>
        <a:p>
          <a:endParaRPr lang="en-US"/>
        </a:p>
      </dgm:t>
    </dgm:pt>
    <dgm:pt modelId="{68D3AD54-5851-416D-9F07-FDDE2BA1DC46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চুন্টা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এ,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একাডেমী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সরাইর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ব্রাহ্মণবাড়িয়া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</a:p>
        <a:p>
          <a:r>
            <a:rPr lang="en-US" dirty="0" smtClean="0">
              <a:latin typeface="NikoshBAN" pitchFamily="2" charset="0"/>
              <a:cs typeface="NikoshBAN" pitchFamily="2" charset="0"/>
              <a:hlinkClick xmlns:r="http://schemas.openxmlformats.org/officeDocument/2006/relationships" r:id="rId1"/>
            </a:rPr>
            <a:t>sharifbd123@yahoo.com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smtClean="0">
              <a:latin typeface="NikoshBAN" pitchFamily="2" charset="0"/>
              <a:cs typeface="NikoshBAN" pitchFamily="2" charset="0"/>
            </a:rPr>
            <a:t>01818451771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BD8EB60-D39C-45E0-97E9-F48C4A4089B8}" type="parTrans" cxnId="{77B2D221-E7FB-4924-BDFE-EDAF2F0DEA59}">
      <dgm:prSet/>
      <dgm:spPr/>
      <dgm:t>
        <a:bodyPr/>
        <a:lstStyle/>
        <a:p>
          <a:endParaRPr lang="en-US"/>
        </a:p>
      </dgm:t>
    </dgm:pt>
    <dgm:pt modelId="{FEEC5342-3FAD-48F0-A7CA-637C4E433996}" type="sibTrans" cxnId="{77B2D221-E7FB-4924-BDFE-EDAF2F0DEA59}">
      <dgm:prSet/>
      <dgm:spPr/>
      <dgm:t>
        <a:bodyPr/>
        <a:lstStyle/>
        <a:p>
          <a:endParaRPr lang="en-US"/>
        </a:p>
      </dgm:t>
    </dgm:pt>
    <dgm:pt modelId="{1899FC52-913A-457B-9269-4765D248D330}" type="pres">
      <dgm:prSet presAssocID="{1959A64B-D298-4904-A70E-8EBB05467A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D6006-CCEA-4232-9825-44CDEAC7566D}" type="pres">
      <dgm:prSet presAssocID="{C9DF02BC-FB7E-491B-9F5F-5172320693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890E2-C2D4-4905-A850-EEA58469CEB3}" type="pres">
      <dgm:prSet presAssocID="{8908A221-A56B-4846-811C-58C17EB04E61}" presName="sibTrans" presStyleCnt="0"/>
      <dgm:spPr/>
    </dgm:pt>
    <dgm:pt modelId="{FFDC84CA-C358-4CA2-91B8-C86C8DAE5CB9}" type="pres">
      <dgm:prSet presAssocID="{262A81FF-1F3A-419E-9FF3-4DC0C8C2A6F2}" presName="node" presStyleLbl="node1" presStyleIdx="1" presStyleCnt="3" custLinFactNeighborX="-434" custLinFactNeighborY="3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479C8-7878-40D8-80C0-C7522DDCCFAE}" type="pres">
      <dgm:prSet presAssocID="{128AC21A-835D-40C1-826E-1CC5D43D3458}" presName="sibTrans" presStyleCnt="0"/>
      <dgm:spPr/>
    </dgm:pt>
    <dgm:pt modelId="{64634A9F-626E-4175-A8DB-19803E91D7D9}" type="pres">
      <dgm:prSet presAssocID="{68D3AD54-5851-416D-9F07-FDDE2BA1DC46}" presName="node" presStyleLbl="node1" presStyleIdx="2" presStyleCnt="3" custScaleX="203963" custScaleY="130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F3C87B-BCAB-46AF-A880-B5C6F6A0261C}" srcId="{1959A64B-D298-4904-A70E-8EBB05467AE1}" destId="{C9DF02BC-FB7E-491B-9F5F-5172320693D2}" srcOrd="0" destOrd="0" parTransId="{E86A929C-9694-4583-AFF4-C3886A6E272C}" sibTransId="{8908A221-A56B-4846-811C-58C17EB04E61}"/>
    <dgm:cxn modelId="{5F2FB21D-5DE9-4C33-A941-4A5DF90B22B1}" type="presOf" srcId="{C9DF02BC-FB7E-491B-9F5F-5172320693D2}" destId="{8F3D6006-CCEA-4232-9825-44CDEAC7566D}" srcOrd="0" destOrd="0" presId="urn:microsoft.com/office/officeart/2005/8/layout/default#1"/>
    <dgm:cxn modelId="{77B2D221-E7FB-4924-BDFE-EDAF2F0DEA59}" srcId="{1959A64B-D298-4904-A70E-8EBB05467AE1}" destId="{68D3AD54-5851-416D-9F07-FDDE2BA1DC46}" srcOrd="2" destOrd="0" parTransId="{BBD8EB60-D39C-45E0-97E9-F48C4A4089B8}" sibTransId="{FEEC5342-3FAD-48F0-A7CA-637C4E433996}"/>
    <dgm:cxn modelId="{1A5760D2-D991-4C05-B652-299DE51248A7}" type="presOf" srcId="{1959A64B-D298-4904-A70E-8EBB05467AE1}" destId="{1899FC52-913A-457B-9269-4765D248D330}" srcOrd="0" destOrd="0" presId="urn:microsoft.com/office/officeart/2005/8/layout/default#1"/>
    <dgm:cxn modelId="{525F6465-F113-4817-A793-CA5F7D9777D1}" type="presOf" srcId="{262A81FF-1F3A-419E-9FF3-4DC0C8C2A6F2}" destId="{FFDC84CA-C358-4CA2-91B8-C86C8DAE5CB9}" srcOrd="0" destOrd="0" presId="urn:microsoft.com/office/officeart/2005/8/layout/default#1"/>
    <dgm:cxn modelId="{55B52733-7E78-403C-8BC3-F5AFD959B39F}" type="presOf" srcId="{68D3AD54-5851-416D-9F07-FDDE2BA1DC46}" destId="{64634A9F-626E-4175-A8DB-19803E91D7D9}" srcOrd="0" destOrd="0" presId="urn:microsoft.com/office/officeart/2005/8/layout/default#1"/>
    <dgm:cxn modelId="{E39F8DA3-3552-4AA6-920B-F6ED933D2354}" srcId="{1959A64B-D298-4904-A70E-8EBB05467AE1}" destId="{262A81FF-1F3A-419E-9FF3-4DC0C8C2A6F2}" srcOrd="1" destOrd="0" parTransId="{A8C0FEF3-9593-40E3-A83F-31A061ED9DB1}" sibTransId="{128AC21A-835D-40C1-826E-1CC5D43D3458}"/>
    <dgm:cxn modelId="{5D898694-0CD0-4671-90B0-F5FCF410754C}" type="presParOf" srcId="{1899FC52-913A-457B-9269-4765D248D330}" destId="{8F3D6006-CCEA-4232-9825-44CDEAC7566D}" srcOrd="0" destOrd="0" presId="urn:microsoft.com/office/officeart/2005/8/layout/default#1"/>
    <dgm:cxn modelId="{AE99AA71-2B73-45B9-A835-472D74EB5003}" type="presParOf" srcId="{1899FC52-913A-457B-9269-4765D248D330}" destId="{CA7890E2-C2D4-4905-A850-EEA58469CEB3}" srcOrd="1" destOrd="0" presId="urn:microsoft.com/office/officeart/2005/8/layout/default#1"/>
    <dgm:cxn modelId="{6801D3A8-ECF6-4B0C-9FF5-7128A9E54AA9}" type="presParOf" srcId="{1899FC52-913A-457B-9269-4765D248D330}" destId="{FFDC84CA-C358-4CA2-91B8-C86C8DAE5CB9}" srcOrd="2" destOrd="0" presId="urn:microsoft.com/office/officeart/2005/8/layout/default#1"/>
    <dgm:cxn modelId="{B92C61CC-8BD3-4092-8D9C-27BCB9CE2530}" type="presParOf" srcId="{1899FC52-913A-457B-9269-4765D248D330}" destId="{91A479C8-7878-40D8-80C0-C7522DDCCFAE}" srcOrd="3" destOrd="0" presId="urn:microsoft.com/office/officeart/2005/8/layout/default#1"/>
    <dgm:cxn modelId="{AD6F4F1B-59E7-4914-A5C1-793EEE18F04D}" type="presParOf" srcId="{1899FC52-913A-457B-9269-4765D248D330}" destId="{64634A9F-626E-4175-A8DB-19803E91D7D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E3C920-23CD-4E3A-A1E9-F2F1F2443692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D231A-C345-42F6-8428-5FB9D86FE75F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C95A04E-B141-40EB-AE64-32E50CA7BEDA}" type="parTrans" cxnId="{C227F47E-59CE-4696-8056-9CB34C5595B4}">
      <dgm:prSet/>
      <dgm:spPr/>
      <dgm:t>
        <a:bodyPr/>
        <a:lstStyle/>
        <a:p>
          <a:endParaRPr lang="en-US"/>
        </a:p>
      </dgm:t>
    </dgm:pt>
    <dgm:pt modelId="{9F86CA1B-EA8A-4F39-8F66-988258402ACD}" type="sibTrans" cxnId="{C227F47E-59CE-4696-8056-9CB34C5595B4}">
      <dgm:prSet/>
      <dgm:spPr/>
      <dgm:t>
        <a:bodyPr/>
        <a:lstStyle/>
        <a:p>
          <a:endParaRPr lang="en-US"/>
        </a:p>
      </dgm:t>
    </dgm:pt>
    <dgm:pt modelId="{E6CAEA17-FD08-46C9-A2FF-945CEADFC0CC}" type="pres">
      <dgm:prSet presAssocID="{5CE3C920-23CD-4E3A-A1E9-F2F1F24436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437AB4-36E5-45C9-BB04-81307700F91D}" type="pres">
      <dgm:prSet presAssocID="{ADED231A-C345-42F6-8428-5FB9D86FE75F}" presName="parentText" presStyleLbl="node1" presStyleIdx="0" presStyleCnt="1" custLinFactY="-100000" custLinFactNeighborX="-1852" custLinFactNeighborY="-1152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A30361-AB5F-4694-9D0F-CD9786CB12D1}" type="presOf" srcId="{5CE3C920-23CD-4E3A-A1E9-F2F1F2443692}" destId="{E6CAEA17-FD08-46C9-A2FF-945CEADFC0CC}" srcOrd="0" destOrd="0" presId="urn:microsoft.com/office/officeart/2005/8/layout/vList2"/>
    <dgm:cxn modelId="{C227F47E-59CE-4696-8056-9CB34C5595B4}" srcId="{5CE3C920-23CD-4E3A-A1E9-F2F1F2443692}" destId="{ADED231A-C345-42F6-8428-5FB9D86FE75F}" srcOrd="0" destOrd="0" parTransId="{DC95A04E-B141-40EB-AE64-32E50CA7BEDA}" sibTransId="{9F86CA1B-EA8A-4F39-8F66-988258402ACD}"/>
    <dgm:cxn modelId="{DB5CA638-7866-41DC-96DD-287BB711B515}" type="presOf" srcId="{ADED231A-C345-42F6-8428-5FB9D86FE75F}" destId="{1C437AB4-36E5-45C9-BB04-81307700F91D}" srcOrd="0" destOrd="0" presId="urn:microsoft.com/office/officeart/2005/8/layout/vList2"/>
    <dgm:cxn modelId="{03D25484-FBF8-4C03-A029-D238F1CCB05F}" type="presParOf" srcId="{E6CAEA17-FD08-46C9-A2FF-945CEADFC0CC}" destId="{1C437AB4-36E5-45C9-BB04-81307700F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C5D117-61CD-4C22-B5C8-B3DFB26F6CC8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A9BEBB-40C9-49A2-B29B-06968CDB8FD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বাংলাদেশ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বিশ্বপরিচয়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F65DF41-33B7-4C92-ACF7-58EB88FFAF05}" type="parTrans" cxnId="{9B7E2DD0-A346-4C98-ABB2-B364C51C357F}">
      <dgm:prSet/>
      <dgm:spPr/>
      <dgm:t>
        <a:bodyPr/>
        <a:lstStyle/>
        <a:p>
          <a:endParaRPr lang="en-US"/>
        </a:p>
      </dgm:t>
    </dgm:pt>
    <dgm:pt modelId="{014796D4-DEE3-453C-B5D8-92BF107FB338}" type="sibTrans" cxnId="{9B7E2DD0-A346-4C98-ABB2-B364C51C357F}">
      <dgm:prSet/>
      <dgm:spPr/>
      <dgm:t>
        <a:bodyPr/>
        <a:lstStyle/>
        <a:p>
          <a:endParaRPr lang="en-US"/>
        </a:p>
      </dgm:t>
    </dgm:pt>
    <dgm:pt modelId="{7AD3E9AB-7CEC-4458-80AA-0FF5F9EFD79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ষষ্ঠ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শ্রেণী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8E27E74-C12E-4C85-B1E8-85A510096A69}" type="parTrans" cxnId="{3B5E3D2A-28CC-4D88-86E8-F883845E75E7}">
      <dgm:prSet/>
      <dgm:spPr/>
      <dgm:t>
        <a:bodyPr/>
        <a:lstStyle/>
        <a:p>
          <a:endParaRPr lang="en-US"/>
        </a:p>
      </dgm:t>
    </dgm:pt>
    <dgm:pt modelId="{1B15F9F0-2D37-45AC-A50F-6C814B35C3ED}" type="sibTrans" cxnId="{3B5E3D2A-28CC-4D88-86E8-F883845E75E7}">
      <dgm:prSet/>
      <dgm:spPr/>
      <dgm:t>
        <a:bodyPr/>
        <a:lstStyle/>
        <a:p>
          <a:endParaRPr lang="en-US"/>
        </a:p>
      </dgm:t>
    </dgm:pt>
    <dgm:pt modelId="{F7FBC666-1F0D-4C53-826E-88FBD72D60D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4র্থ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অধ্যায়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6B1DBB-9C96-4461-B734-295EA6097F8C}" type="parTrans" cxnId="{3FFE718F-8BC6-44E6-AC91-B2118C7CF4E3}">
      <dgm:prSet/>
      <dgm:spPr/>
      <dgm:t>
        <a:bodyPr/>
        <a:lstStyle/>
        <a:p>
          <a:endParaRPr lang="en-US"/>
        </a:p>
      </dgm:t>
    </dgm:pt>
    <dgm:pt modelId="{A1F9A327-1E23-4B3D-A5EE-722BB5D2D70B}" type="sibTrans" cxnId="{3FFE718F-8BC6-44E6-AC91-B2118C7CF4E3}">
      <dgm:prSet/>
      <dgm:spPr/>
      <dgm:t>
        <a:bodyPr/>
        <a:lstStyle/>
        <a:p>
          <a:endParaRPr lang="en-US"/>
        </a:p>
      </dgm:t>
    </dgm:pt>
    <dgm:pt modelId="{472A11A3-F39C-41A4-9306-AF921563F8AC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পাঠঃ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1-5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140879E-E402-45E7-A0AB-7B48570263CA}" type="parTrans" cxnId="{F3A33668-53C0-4665-A6AF-628F63A3AF68}">
      <dgm:prSet/>
      <dgm:spPr/>
      <dgm:t>
        <a:bodyPr/>
        <a:lstStyle/>
        <a:p>
          <a:endParaRPr lang="en-US"/>
        </a:p>
      </dgm:t>
    </dgm:pt>
    <dgm:pt modelId="{B67342E5-0CA1-4F99-9B94-D13C77147D4B}" type="sibTrans" cxnId="{F3A33668-53C0-4665-A6AF-628F63A3AF68}">
      <dgm:prSet/>
      <dgm:spPr/>
      <dgm:t>
        <a:bodyPr/>
        <a:lstStyle/>
        <a:p>
          <a:endParaRPr lang="en-US"/>
        </a:p>
      </dgm:t>
    </dgm:pt>
    <dgm:pt modelId="{5A373676-1A27-48C0-A2DD-44CEF19041A3}">
      <dgm:prSet/>
      <dgm:spPr/>
      <dgm:t>
        <a:bodyPr/>
        <a:lstStyle/>
        <a:p>
          <a:endParaRPr lang="en-US"/>
        </a:p>
      </dgm:t>
    </dgm:pt>
    <dgm:pt modelId="{0C9CD72E-32E3-44C0-9DF3-A295FEC6F2E6}" type="parTrans" cxnId="{4146E340-49C8-4A26-924B-D3A433217B50}">
      <dgm:prSet/>
      <dgm:spPr/>
      <dgm:t>
        <a:bodyPr/>
        <a:lstStyle/>
        <a:p>
          <a:endParaRPr lang="en-US"/>
        </a:p>
      </dgm:t>
    </dgm:pt>
    <dgm:pt modelId="{3FA88C4B-5846-4F07-8233-75ED9BFA7B5F}" type="sibTrans" cxnId="{4146E340-49C8-4A26-924B-D3A433217B50}">
      <dgm:prSet/>
      <dgm:spPr/>
      <dgm:t>
        <a:bodyPr/>
        <a:lstStyle/>
        <a:p>
          <a:endParaRPr lang="en-US"/>
        </a:p>
      </dgm:t>
    </dgm:pt>
    <dgm:pt modelId="{EE6EE44D-2E23-46B6-AFE4-02AC0C374362}">
      <dgm:prSet/>
      <dgm:spPr/>
      <dgm:t>
        <a:bodyPr/>
        <a:lstStyle/>
        <a:p>
          <a:endParaRPr lang="en-US">
            <a:latin typeface="SutonnyEMJ" pitchFamily="2" charset="0"/>
          </a:endParaRPr>
        </a:p>
      </dgm:t>
    </dgm:pt>
    <dgm:pt modelId="{1ED6BF65-7DD1-483D-AC96-3AB94BBF2D37}" type="parTrans" cxnId="{C8B0C1B9-3CCA-4980-B830-F95926B4FE8C}">
      <dgm:prSet/>
      <dgm:spPr/>
      <dgm:t>
        <a:bodyPr/>
        <a:lstStyle/>
        <a:p>
          <a:endParaRPr lang="en-US"/>
        </a:p>
      </dgm:t>
    </dgm:pt>
    <dgm:pt modelId="{5930CFA9-F267-4FB3-980E-D6761CB16238}" type="sibTrans" cxnId="{C8B0C1B9-3CCA-4980-B830-F95926B4FE8C}">
      <dgm:prSet/>
      <dgm:spPr/>
      <dgm:t>
        <a:bodyPr/>
        <a:lstStyle/>
        <a:p>
          <a:endParaRPr lang="en-US"/>
        </a:p>
      </dgm:t>
    </dgm:pt>
    <dgm:pt modelId="{210C4F04-4F15-4000-9D83-9C755D3E2656}" type="pres">
      <dgm:prSet presAssocID="{16C5D117-61CD-4C22-B5C8-B3DFB26F6C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30495-A1E6-4554-A67D-618D603D79B3}" type="pres">
      <dgm:prSet presAssocID="{C0A9BEBB-40C9-49A2-B29B-06968CDB8FD5}" presName="roof" presStyleLbl="dkBgShp" presStyleIdx="0" presStyleCnt="2"/>
      <dgm:spPr/>
      <dgm:t>
        <a:bodyPr/>
        <a:lstStyle/>
        <a:p>
          <a:endParaRPr lang="en-US"/>
        </a:p>
      </dgm:t>
    </dgm:pt>
    <dgm:pt modelId="{77A22C8A-966B-4CA0-B566-DB09E1C47487}" type="pres">
      <dgm:prSet presAssocID="{C0A9BEBB-40C9-49A2-B29B-06968CDB8FD5}" presName="pillars" presStyleCnt="0"/>
      <dgm:spPr/>
    </dgm:pt>
    <dgm:pt modelId="{B3938AD2-1069-4C69-A9BD-9A5D9ABE89DC}" type="pres">
      <dgm:prSet presAssocID="{C0A9BEBB-40C9-49A2-B29B-06968CDB8FD5}" presName="pillar1" presStyleLbl="node1" presStyleIdx="0" presStyleCnt="3" custScaleY="36905" custLinFactNeighborY="-2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9E80F-51FF-4DDA-A5B5-B30E3A2F149A}" type="pres">
      <dgm:prSet presAssocID="{F7FBC666-1F0D-4C53-826E-88FBD72D60D1}" presName="pillarX" presStyleLbl="node1" presStyleIdx="1" presStyleCnt="3" custScaleY="36905" custLinFactNeighborY="-2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D4187-123A-4B6D-BEC4-22CECFD37C2D}" type="pres">
      <dgm:prSet presAssocID="{472A11A3-F39C-41A4-9306-AF921563F8AC}" presName="pillarX" presStyleLbl="node1" presStyleIdx="2" presStyleCnt="3" custScaleY="36905" custLinFactNeighborX="147" custLinFactNeighborY="-2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E155B-8A73-4FBC-9FFC-6CC7463B076E}" type="pres">
      <dgm:prSet presAssocID="{C0A9BEBB-40C9-49A2-B29B-06968CDB8FD5}" presName="base" presStyleLbl="dkBgShp" presStyleIdx="1" presStyleCnt="2" custScaleY="700002" custLinFactY="-100000" custLinFactNeighborX="1852" custLinFactNeighborY="-135713"/>
      <dgm:spPr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</dgm:ptLst>
  <dgm:cxnLst>
    <dgm:cxn modelId="{716F2DD5-5D48-4E6A-85A4-6B328661F8BB}" type="presOf" srcId="{C0A9BEBB-40C9-49A2-B29B-06968CDB8FD5}" destId="{58F30495-A1E6-4554-A67D-618D603D79B3}" srcOrd="0" destOrd="0" presId="urn:microsoft.com/office/officeart/2005/8/layout/hList3"/>
    <dgm:cxn modelId="{4146E340-49C8-4A26-924B-D3A433217B50}" srcId="{16C5D117-61CD-4C22-B5C8-B3DFB26F6CC8}" destId="{5A373676-1A27-48C0-A2DD-44CEF19041A3}" srcOrd="1" destOrd="0" parTransId="{0C9CD72E-32E3-44C0-9DF3-A295FEC6F2E6}" sibTransId="{3FA88C4B-5846-4F07-8233-75ED9BFA7B5F}"/>
    <dgm:cxn modelId="{F3A33668-53C0-4665-A6AF-628F63A3AF68}" srcId="{C0A9BEBB-40C9-49A2-B29B-06968CDB8FD5}" destId="{472A11A3-F39C-41A4-9306-AF921563F8AC}" srcOrd="2" destOrd="0" parTransId="{4140879E-E402-45E7-A0AB-7B48570263CA}" sibTransId="{B67342E5-0CA1-4F99-9B94-D13C77147D4B}"/>
    <dgm:cxn modelId="{EBF4A16E-DED4-49A2-8562-807B813D367A}" type="presOf" srcId="{7AD3E9AB-7CEC-4458-80AA-0FF5F9EFD790}" destId="{B3938AD2-1069-4C69-A9BD-9A5D9ABE89DC}" srcOrd="0" destOrd="0" presId="urn:microsoft.com/office/officeart/2005/8/layout/hList3"/>
    <dgm:cxn modelId="{3B5E3D2A-28CC-4D88-86E8-F883845E75E7}" srcId="{C0A9BEBB-40C9-49A2-B29B-06968CDB8FD5}" destId="{7AD3E9AB-7CEC-4458-80AA-0FF5F9EFD790}" srcOrd="0" destOrd="0" parTransId="{F8E27E74-C12E-4C85-B1E8-85A510096A69}" sibTransId="{1B15F9F0-2D37-45AC-A50F-6C814B35C3ED}"/>
    <dgm:cxn modelId="{C8B0C1B9-3CCA-4980-B830-F95926B4FE8C}" srcId="{16C5D117-61CD-4C22-B5C8-B3DFB26F6CC8}" destId="{EE6EE44D-2E23-46B6-AFE4-02AC0C374362}" srcOrd="2" destOrd="0" parTransId="{1ED6BF65-7DD1-483D-AC96-3AB94BBF2D37}" sibTransId="{5930CFA9-F267-4FB3-980E-D6761CB16238}"/>
    <dgm:cxn modelId="{706EB9FA-8A25-486F-99D1-69F4CEB16CAD}" type="presOf" srcId="{16C5D117-61CD-4C22-B5C8-B3DFB26F6CC8}" destId="{210C4F04-4F15-4000-9D83-9C755D3E2656}" srcOrd="0" destOrd="0" presId="urn:microsoft.com/office/officeart/2005/8/layout/hList3"/>
    <dgm:cxn modelId="{DAB046C6-45B5-4A8C-AFB8-124459CA7096}" type="presOf" srcId="{472A11A3-F39C-41A4-9306-AF921563F8AC}" destId="{696D4187-123A-4B6D-BEC4-22CECFD37C2D}" srcOrd="0" destOrd="0" presId="urn:microsoft.com/office/officeart/2005/8/layout/hList3"/>
    <dgm:cxn modelId="{3FFE718F-8BC6-44E6-AC91-B2118C7CF4E3}" srcId="{C0A9BEBB-40C9-49A2-B29B-06968CDB8FD5}" destId="{F7FBC666-1F0D-4C53-826E-88FBD72D60D1}" srcOrd="1" destOrd="0" parTransId="{B66B1DBB-9C96-4461-B734-295EA6097F8C}" sibTransId="{A1F9A327-1E23-4B3D-A5EE-722BB5D2D70B}"/>
    <dgm:cxn modelId="{9B7E2DD0-A346-4C98-ABB2-B364C51C357F}" srcId="{16C5D117-61CD-4C22-B5C8-B3DFB26F6CC8}" destId="{C0A9BEBB-40C9-49A2-B29B-06968CDB8FD5}" srcOrd="0" destOrd="0" parTransId="{CF65DF41-33B7-4C92-ACF7-58EB88FFAF05}" sibTransId="{014796D4-DEE3-453C-B5D8-92BF107FB338}"/>
    <dgm:cxn modelId="{7E4988A2-C608-4793-9AE5-DD44AE0FC32C}" type="presOf" srcId="{F7FBC666-1F0D-4C53-826E-88FBD72D60D1}" destId="{E899E80F-51FF-4DDA-A5B5-B30E3A2F149A}" srcOrd="0" destOrd="0" presId="urn:microsoft.com/office/officeart/2005/8/layout/hList3"/>
    <dgm:cxn modelId="{0896DC08-ED6C-4FF8-A7CB-990D217E971C}" type="presParOf" srcId="{210C4F04-4F15-4000-9D83-9C755D3E2656}" destId="{58F30495-A1E6-4554-A67D-618D603D79B3}" srcOrd="0" destOrd="0" presId="urn:microsoft.com/office/officeart/2005/8/layout/hList3"/>
    <dgm:cxn modelId="{4F5B4CD0-A7ED-4971-A34F-9594B5C96D1D}" type="presParOf" srcId="{210C4F04-4F15-4000-9D83-9C755D3E2656}" destId="{77A22C8A-966B-4CA0-B566-DB09E1C47487}" srcOrd="1" destOrd="0" presId="urn:microsoft.com/office/officeart/2005/8/layout/hList3"/>
    <dgm:cxn modelId="{C824F964-18F0-4785-AA6F-F7AE0D7F2942}" type="presParOf" srcId="{77A22C8A-966B-4CA0-B566-DB09E1C47487}" destId="{B3938AD2-1069-4C69-A9BD-9A5D9ABE89DC}" srcOrd="0" destOrd="0" presId="urn:microsoft.com/office/officeart/2005/8/layout/hList3"/>
    <dgm:cxn modelId="{379C615C-941D-4730-B07F-DAA27D0BF2D1}" type="presParOf" srcId="{77A22C8A-966B-4CA0-B566-DB09E1C47487}" destId="{E899E80F-51FF-4DDA-A5B5-B30E3A2F149A}" srcOrd="1" destOrd="0" presId="urn:microsoft.com/office/officeart/2005/8/layout/hList3"/>
    <dgm:cxn modelId="{3C2F4782-0247-4B60-B362-EF1208BE1630}" type="presParOf" srcId="{77A22C8A-966B-4CA0-B566-DB09E1C47487}" destId="{696D4187-123A-4B6D-BEC4-22CECFD37C2D}" srcOrd="2" destOrd="0" presId="urn:microsoft.com/office/officeart/2005/8/layout/hList3"/>
    <dgm:cxn modelId="{6A49A83E-F030-434C-B5BB-294F47782F5A}" type="presParOf" srcId="{210C4F04-4F15-4000-9D83-9C755D3E2656}" destId="{37DE155B-8A73-4FBC-9FFC-6CC7463B076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D6CDB6-EBA0-4DB0-B1D8-917FF0F6216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CD2B1-8CD9-40C3-A206-D8B529DB40A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রাষ্ট্র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C23A81D-860C-4E01-966D-D59A141EF289}" type="parTrans" cxnId="{B9D70964-5ADD-4F60-B95E-2ED10F49E9A6}">
      <dgm:prSet/>
      <dgm:spPr/>
      <dgm:t>
        <a:bodyPr/>
        <a:lstStyle/>
        <a:p>
          <a:endParaRPr lang="en-US"/>
        </a:p>
      </dgm:t>
    </dgm:pt>
    <dgm:pt modelId="{7792461C-4563-478F-9697-A0210AEE0CB2}" type="sibTrans" cxnId="{B9D70964-5ADD-4F60-B95E-2ED10F49E9A6}">
      <dgm:prSet/>
      <dgm:spPr/>
      <dgm:t>
        <a:bodyPr/>
        <a:lstStyle/>
        <a:p>
          <a:endParaRPr lang="en-US"/>
        </a:p>
      </dgm:t>
    </dgm:pt>
    <dgm:pt modelId="{F09504C2-11C8-4EE5-985E-6083D89E209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নাগরিক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নাগরিকত্ব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ধারনা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1E3B86A-9919-4A81-B6BC-87B315E09F8E}" type="parTrans" cxnId="{BD59D890-BD62-4EFE-830F-7ED589B46757}">
      <dgm:prSet/>
      <dgm:spPr/>
      <dgm:t>
        <a:bodyPr/>
        <a:lstStyle/>
        <a:p>
          <a:endParaRPr lang="en-US"/>
        </a:p>
      </dgm:t>
    </dgm:pt>
    <dgm:pt modelId="{1F745039-BB45-4DDE-A0DC-6C569A5A9E03}" type="sibTrans" cxnId="{BD59D890-BD62-4EFE-830F-7ED589B46757}">
      <dgm:prSet/>
      <dgm:spPr/>
      <dgm:t>
        <a:bodyPr/>
        <a:lstStyle/>
        <a:p>
          <a:endParaRPr lang="en-US"/>
        </a:p>
      </dgm:t>
    </dgm:pt>
    <dgm:pt modelId="{EDB2BEB7-A933-42A2-BF97-E5A9237A01B7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রাষ্ট্রের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উন্নয়নে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নাগরিকের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ভুমিকা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F797B67-D18F-4E27-AF98-F5B512D2C021}" type="parTrans" cxnId="{EC94B4BC-FC91-483E-8C72-B7CF314F19A7}">
      <dgm:prSet/>
      <dgm:spPr/>
      <dgm:t>
        <a:bodyPr/>
        <a:lstStyle/>
        <a:p>
          <a:endParaRPr lang="en-US"/>
        </a:p>
      </dgm:t>
    </dgm:pt>
    <dgm:pt modelId="{D70C4D1B-6DC9-40F5-BECB-EE6DFDB55BF9}" type="sibTrans" cxnId="{EC94B4BC-FC91-483E-8C72-B7CF314F19A7}">
      <dgm:prSet/>
      <dgm:spPr/>
      <dgm:t>
        <a:bodyPr/>
        <a:lstStyle/>
        <a:p>
          <a:endParaRPr lang="en-US"/>
        </a:p>
      </dgm:t>
    </dgm:pt>
    <dgm:pt modelId="{13672624-A96A-4102-9E3F-44B1F3C24D6C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নাগরিকত্ব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লাভের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নিয়মগুলো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DEA2FB0-6650-49DB-8F60-5F245CEA5E0B}" type="parTrans" cxnId="{9F2CAED1-C13F-47E3-B757-1A4D699ACD0C}">
      <dgm:prSet/>
      <dgm:spPr/>
      <dgm:t>
        <a:bodyPr/>
        <a:lstStyle/>
        <a:p>
          <a:endParaRPr lang="en-US"/>
        </a:p>
      </dgm:t>
    </dgm:pt>
    <dgm:pt modelId="{D129F975-BFED-415B-85E5-E58FE58B44F9}" type="sibTrans" cxnId="{9F2CAED1-C13F-47E3-B757-1A4D699ACD0C}">
      <dgm:prSet/>
      <dgm:spPr/>
      <dgm:t>
        <a:bodyPr/>
        <a:lstStyle/>
        <a:p>
          <a:endParaRPr lang="en-US"/>
        </a:p>
      </dgm:t>
    </dgm:pt>
    <dgm:pt modelId="{07F71D50-66B8-44AB-90E2-3EAEA6ABFBCD}" type="pres">
      <dgm:prSet presAssocID="{06D6CDB6-EBA0-4DB0-B1D8-917FF0F621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9EE41D-10AC-4E4B-B084-BFA4FBC4405D}" type="pres">
      <dgm:prSet presAssocID="{5A7CD2B1-8CD9-40C3-A206-D8B529DB40A3}" presName="composite" presStyleCnt="0"/>
      <dgm:spPr/>
    </dgm:pt>
    <dgm:pt modelId="{82C5B625-A931-416F-86C0-9C0065601143}" type="pres">
      <dgm:prSet presAssocID="{5A7CD2B1-8CD9-40C3-A206-D8B529DB40A3}" presName="imgShp" presStyleLbl="fgImgPlace1" presStyleIdx="0" presStyleCnt="4" custLinFactNeighborX="-75167" custLinFactNeighborY="18221"/>
      <dgm:spPr>
        <a:prstGeom prst="flowChartMagneticDrum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20993B7-B3DF-464C-A73E-4EFCCAABA934}" type="pres">
      <dgm:prSet presAssocID="{5A7CD2B1-8CD9-40C3-A206-D8B529DB40A3}" presName="txShp" presStyleLbl="node1" presStyleIdx="0" presStyleCnt="4" custScaleX="128176" custLinFactNeighborX="5461" custLinFactNeighborY="15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1A59B-D738-4026-A637-B99A8EA67902}" type="pres">
      <dgm:prSet presAssocID="{7792461C-4563-478F-9697-A0210AEE0CB2}" presName="spacing" presStyleCnt="0"/>
      <dgm:spPr/>
    </dgm:pt>
    <dgm:pt modelId="{D77BD3E4-C372-487A-9C2C-3AB6478932A0}" type="pres">
      <dgm:prSet presAssocID="{F09504C2-11C8-4EE5-985E-6083D89E2090}" presName="composite" presStyleCnt="0"/>
      <dgm:spPr/>
    </dgm:pt>
    <dgm:pt modelId="{303259DD-222C-4660-9B5D-60C98A95E9E5}" type="pres">
      <dgm:prSet presAssocID="{F09504C2-11C8-4EE5-985E-6083D89E2090}" presName="imgShp" presStyleLbl="fgImgPlace1" presStyleIdx="1" presStyleCnt="4" custLinFactNeighborX="-501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8146D5D-1FC0-4C92-A242-AC0289ABBFD7}" type="pres">
      <dgm:prSet presAssocID="{F09504C2-11C8-4EE5-985E-6083D89E2090}" presName="txShp" presStyleLbl="node1" presStyleIdx="1" presStyleCnt="4" custScaleX="127464" custLinFactNeighborX="5817" custLinFactNeighborY="-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EC59E-EC3D-4D2A-B1FF-9A5C94044C7F}" type="pres">
      <dgm:prSet presAssocID="{1F745039-BB45-4DDE-A0DC-6C569A5A9E03}" presName="spacing" presStyleCnt="0"/>
      <dgm:spPr/>
    </dgm:pt>
    <dgm:pt modelId="{47980C85-69FF-44E9-B80F-4CCA6320B034}" type="pres">
      <dgm:prSet presAssocID="{EDB2BEB7-A933-42A2-BF97-E5A9237A01B7}" presName="composite" presStyleCnt="0"/>
      <dgm:spPr/>
    </dgm:pt>
    <dgm:pt modelId="{AF21011A-6A73-4140-A73C-EB5703480AB9}" type="pres">
      <dgm:prSet presAssocID="{EDB2BEB7-A933-42A2-BF97-E5A9237A01B7}" presName="imgShp" presStyleLbl="fgImgPlace1" presStyleIdx="2" presStyleCnt="4" custLinFactNeighborX="-58245" custLinFactNeighborY="-176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AE5D468-7660-40AF-BEDB-5916833B9803}" type="pres">
      <dgm:prSet presAssocID="{EDB2BEB7-A933-42A2-BF97-E5A9237A01B7}" presName="txShp" presStyleLbl="node1" presStyleIdx="2" presStyleCnt="4" custScaleX="127851" custLinFactNeighborX="5655" custLinFactNeighborY="-17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1D963-5B75-4AEB-8267-DD3D985A26F3}" type="pres">
      <dgm:prSet presAssocID="{D70C4D1B-6DC9-40F5-BECB-EE6DFDB55BF9}" presName="spacing" presStyleCnt="0"/>
      <dgm:spPr/>
    </dgm:pt>
    <dgm:pt modelId="{065BFDE7-BCEB-4A8E-8C38-678C26764BFB}" type="pres">
      <dgm:prSet presAssocID="{13672624-A96A-4102-9E3F-44B1F3C24D6C}" presName="composite" presStyleCnt="0"/>
      <dgm:spPr/>
    </dgm:pt>
    <dgm:pt modelId="{AEF906B2-13DE-44F9-A03F-CBA2CE3E946E}" type="pres">
      <dgm:prSet presAssocID="{13672624-A96A-4102-9E3F-44B1F3C24D6C}" presName="imgShp" presStyleLbl="fgImgPlace1" presStyleIdx="3" presStyleCnt="4" custLinFactNeighborX="-50162" custLinFactNeighborY="-2360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D5DADE-A0A6-4BDD-AAB0-3082208A51ED}" type="pres">
      <dgm:prSet presAssocID="{13672624-A96A-4102-9E3F-44B1F3C24D6C}" presName="txShp" presStyleLbl="node1" presStyleIdx="3" presStyleCnt="4" custScaleX="125564" custLinFactNeighborX="6767" custLinFactNeighborY="-34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4B4BC-FC91-483E-8C72-B7CF314F19A7}" srcId="{06D6CDB6-EBA0-4DB0-B1D8-917FF0F62167}" destId="{EDB2BEB7-A933-42A2-BF97-E5A9237A01B7}" srcOrd="2" destOrd="0" parTransId="{CF797B67-D18F-4E27-AF98-F5B512D2C021}" sibTransId="{D70C4D1B-6DC9-40F5-BECB-EE6DFDB55BF9}"/>
    <dgm:cxn modelId="{A4C11517-9185-4C02-93CB-788204AB47DF}" type="presOf" srcId="{F09504C2-11C8-4EE5-985E-6083D89E2090}" destId="{88146D5D-1FC0-4C92-A242-AC0289ABBFD7}" srcOrd="0" destOrd="0" presId="urn:microsoft.com/office/officeart/2005/8/layout/vList3#1"/>
    <dgm:cxn modelId="{CFCC10AF-4C58-4B5D-B28D-95FA742BEA47}" type="presOf" srcId="{EDB2BEB7-A933-42A2-BF97-E5A9237A01B7}" destId="{AAE5D468-7660-40AF-BEDB-5916833B9803}" srcOrd="0" destOrd="0" presId="urn:microsoft.com/office/officeart/2005/8/layout/vList3#1"/>
    <dgm:cxn modelId="{BE24C390-8184-4AC0-A45F-59D11823652F}" type="presOf" srcId="{06D6CDB6-EBA0-4DB0-B1D8-917FF0F62167}" destId="{07F71D50-66B8-44AB-90E2-3EAEA6ABFBCD}" srcOrd="0" destOrd="0" presId="urn:microsoft.com/office/officeart/2005/8/layout/vList3#1"/>
    <dgm:cxn modelId="{B9D70964-5ADD-4F60-B95E-2ED10F49E9A6}" srcId="{06D6CDB6-EBA0-4DB0-B1D8-917FF0F62167}" destId="{5A7CD2B1-8CD9-40C3-A206-D8B529DB40A3}" srcOrd="0" destOrd="0" parTransId="{2C23A81D-860C-4E01-966D-D59A141EF289}" sibTransId="{7792461C-4563-478F-9697-A0210AEE0CB2}"/>
    <dgm:cxn modelId="{BD59D890-BD62-4EFE-830F-7ED589B46757}" srcId="{06D6CDB6-EBA0-4DB0-B1D8-917FF0F62167}" destId="{F09504C2-11C8-4EE5-985E-6083D89E2090}" srcOrd="1" destOrd="0" parTransId="{51E3B86A-9919-4A81-B6BC-87B315E09F8E}" sibTransId="{1F745039-BB45-4DDE-A0DC-6C569A5A9E03}"/>
    <dgm:cxn modelId="{D16DFE64-7AC4-45BE-A9EE-D686F00FFE5A}" type="presOf" srcId="{13672624-A96A-4102-9E3F-44B1F3C24D6C}" destId="{05D5DADE-A0A6-4BDD-AAB0-3082208A51ED}" srcOrd="0" destOrd="0" presId="urn:microsoft.com/office/officeart/2005/8/layout/vList3#1"/>
    <dgm:cxn modelId="{A549D8E2-909A-47F6-8426-8964F60CB84D}" type="presOf" srcId="{5A7CD2B1-8CD9-40C3-A206-D8B529DB40A3}" destId="{020993B7-B3DF-464C-A73E-4EFCCAABA934}" srcOrd="0" destOrd="0" presId="urn:microsoft.com/office/officeart/2005/8/layout/vList3#1"/>
    <dgm:cxn modelId="{9F2CAED1-C13F-47E3-B757-1A4D699ACD0C}" srcId="{06D6CDB6-EBA0-4DB0-B1D8-917FF0F62167}" destId="{13672624-A96A-4102-9E3F-44B1F3C24D6C}" srcOrd="3" destOrd="0" parTransId="{4DEA2FB0-6650-49DB-8F60-5F245CEA5E0B}" sibTransId="{D129F975-BFED-415B-85E5-E58FE58B44F9}"/>
    <dgm:cxn modelId="{5FA3DCC2-3718-43AF-8FD5-0CB0479433CA}" type="presParOf" srcId="{07F71D50-66B8-44AB-90E2-3EAEA6ABFBCD}" destId="{289EE41D-10AC-4E4B-B084-BFA4FBC4405D}" srcOrd="0" destOrd="0" presId="urn:microsoft.com/office/officeart/2005/8/layout/vList3#1"/>
    <dgm:cxn modelId="{8DBD67B1-AF0B-42F6-B6E1-B1FA5585E17F}" type="presParOf" srcId="{289EE41D-10AC-4E4B-B084-BFA4FBC4405D}" destId="{82C5B625-A931-416F-86C0-9C0065601143}" srcOrd="0" destOrd="0" presId="urn:microsoft.com/office/officeart/2005/8/layout/vList3#1"/>
    <dgm:cxn modelId="{FC14D835-715C-4024-96FC-0910CB278DC2}" type="presParOf" srcId="{289EE41D-10AC-4E4B-B084-BFA4FBC4405D}" destId="{020993B7-B3DF-464C-A73E-4EFCCAABA934}" srcOrd="1" destOrd="0" presId="urn:microsoft.com/office/officeart/2005/8/layout/vList3#1"/>
    <dgm:cxn modelId="{50676ECD-E557-4B5B-BC09-70BF36001041}" type="presParOf" srcId="{07F71D50-66B8-44AB-90E2-3EAEA6ABFBCD}" destId="{7F21A59B-D738-4026-A637-B99A8EA67902}" srcOrd="1" destOrd="0" presId="urn:microsoft.com/office/officeart/2005/8/layout/vList3#1"/>
    <dgm:cxn modelId="{C3FF6DED-339A-4921-ABAC-395D4CCE5956}" type="presParOf" srcId="{07F71D50-66B8-44AB-90E2-3EAEA6ABFBCD}" destId="{D77BD3E4-C372-487A-9C2C-3AB6478932A0}" srcOrd="2" destOrd="0" presId="urn:microsoft.com/office/officeart/2005/8/layout/vList3#1"/>
    <dgm:cxn modelId="{50A73B76-0F1B-4782-8256-FFAEF1B28E47}" type="presParOf" srcId="{D77BD3E4-C372-487A-9C2C-3AB6478932A0}" destId="{303259DD-222C-4660-9B5D-60C98A95E9E5}" srcOrd="0" destOrd="0" presId="urn:microsoft.com/office/officeart/2005/8/layout/vList3#1"/>
    <dgm:cxn modelId="{A289615E-81AF-4B4B-BE2B-1D6BA4BD881B}" type="presParOf" srcId="{D77BD3E4-C372-487A-9C2C-3AB6478932A0}" destId="{88146D5D-1FC0-4C92-A242-AC0289ABBFD7}" srcOrd="1" destOrd="0" presId="urn:microsoft.com/office/officeart/2005/8/layout/vList3#1"/>
    <dgm:cxn modelId="{0E9618E0-05C5-47E9-8948-CED635B56F6A}" type="presParOf" srcId="{07F71D50-66B8-44AB-90E2-3EAEA6ABFBCD}" destId="{3C6EC59E-EC3D-4D2A-B1FF-9A5C94044C7F}" srcOrd="3" destOrd="0" presId="urn:microsoft.com/office/officeart/2005/8/layout/vList3#1"/>
    <dgm:cxn modelId="{7E72FE25-ABAB-45D8-BEDF-1155645B8E04}" type="presParOf" srcId="{07F71D50-66B8-44AB-90E2-3EAEA6ABFBCD}" destId="{47980C85-69FF-44E9-B80F-4CCA6320B034}" srcOrd="4" destOrd="0" presId="urn:microsoft.com/office/officeart/2005/8/layout/vList3#1"/>
    <dgm:cxn modelId="{29EDE650-B74A-44B9-AEDF-1396877F807B}" type="presParOf" srcId="{47980C85-69FF-44E9-B80F-4CCA6320B034}" destId="{AF21011A-6A73-4140-A73C-EB5703480AB9}" srcOrd="0" destOrd="0" presId="urn:microsoft.com/office/officeart/2005/8/layout/vList3#1"/>
    <dgm:cxn modelId="{EADE5EA8-27DF-4747-8D8C-1BD5BA80CE70}" type="presParOf" srcId="{47980C85-69FF-44E9-B80F-4CCA6320B034}" destId="{AAE5D468-7660-40AF-BEDB-5916833B9803}" srcOrd="1" destOrd="0" presId="urn:microsoft.com/office/officeart/2005/8/layout/vList3#1"/>
    <dgm:cxn modelId="{E37499AE-70FB-420F-B8A1-309B2C9B3764}" type="presParOf" srcId="{07F71D50-66B8-44AB-90E2-3EAEA6ABFBCD}" destId="{B881D963-5B75-4AEB-8267-DD3D985A26F3}" srcOrd="5" destOrd="0" presId="urn:microsoft.com/office/officeart/2005/8/layout/vList3#1"/>
    <dgm:cxn modelId="{09063E23-0E19-4C37-AB57-6AD02A2A2921}" type="presParOf" srcId="{07F71D50-66B8-44AB-90E2-3EAEA6ABFBCD}" destId="{065BFDE7-BCEB-4A8E-8C38-678C26764BFB}" srcOrd="6" destOrd="0" presId="urn:microsoft.com/office/officeart/2005/8/layout/vList3#1"/>
    <dgm:cxn modelId="{2415AF86-1499-4E79-9E34-BEF90B98CB6A}" type="presParOf" srcId="{065BFDE7-BCEB-4A8E-8C38-678C26764BFB}" destId="{AEF906B2-13DE-44F9-A03F-CBA2CE3E946E}" srcOrd="0" destOrd="0" presId="urn:microsoft.com/office/officeart/2005/8/layout/vList3#1"/>
    <dgm:cxn modelId="{A16EE695-992B-4633-9EB5-BD2E7797F636}" type="presParOf" srcId="{065BFDE7-BCEB-4A8E-8C38-678C26764BFB}" destId="{05D5DADE-A0A6-4BDD-AAB0-3082208A51E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4AFAD-5D0C-4103-BE4A-ED312B1E474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69B55A-BB85-4CDD-9DE8-718EABC3D325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রাষ্ট্র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F4A72F-90C1-44D2-98EE-A1FC0434CED1}" type="parTrans" cxnId="{7A422B4E-AE48-4E72-8F19-FB389F990190}">
      <dgm:prSet/>
      <dgm:spPr/>
      <dgm:t>
        <a:bodyPr/>
        <a:lstStyle/>
        <a:p>
          <a:endParaRPr lang="en-US"/>
        </a:p>
      </dgm:t>
    </dgm:pt>
    <dgm:pt modelId="{06CEED5C-B6B9-4CAC-900D-7C8DFE642474}" type="sibTrans" cxnId="{7A422B4E-AE48-4E72-8F19-FB389F990190}">
      <dgm:prSet/>
      <dgm:spPr/>
      <dgm:t>
        <a:bodyPr/>
        <a:lstStyle/>
        <a:p>
          <a:endParaRPr lang="en-US"/>
        </a:p>
      </dgm:t>
    </dgm:pt>
    <dgm:pt modelId="{777A05A3-8EEB-405A-BC21-C40AA6BB6BA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FF00"/>
          </a:solidFill>
        </a:ln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জনসমষ্টি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BDDEEF0-BD0C-4A9C-99F2-A31F2168076E}" type="parTrans" cxnId="{2E3D65FD-C35C-46C3-B8F7-229120C026C7}">
      <dgm:prSet/>
      <dgm:spPr/>
      <dgm:t>
        <a:bodyPr/>
        <a:lstStyle/>
        <a:p>
          <a:endParaRPr lang="en-US"/>
        </a:p>
      </dgm:t>
    </dgm:pt>
    <dgm:pt modelId="{F96BFFDC-01FD-4D10-9DB4-D4F32323A599}" type="sibTrans" cxnId="{2E3D65FD-C35C-46C3-B8F7-229120C026C7}">
      <dgm:prSet/>
      <dgm:spPr/>
      <dgm:t>
        <a:bodyPr/>
        <a:lstStyle/>
        <a:p>
          <a:endParaRPr lang="en-US"/>
        </a:p>
      </dgm:t>
    </dgm:pt>
    <dgm:pt modelId="{707D0582-4CDF-4CD1-B26B-5CD8A72E8F7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সরকার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982892BB-F14A-429B-9156-9AAA71536E9B}" type="parTrans" cxnId="{185269F7-7B31-471D-891A-49706DDE58F9}">
      <dgm:prSet/>
      <dgm:spPr/>
      <dgm:t>
        <a:bodyPr/>
        <a:lstStyle/>
        <a:p>
          <a:endParaRPr lang="en-US"/>
        </a:p>
      </dgm:t>
    </dgm:pt>
    <dgm:pt modelId="{C42B7A98-2F58-4007-8F4F-3D17F052412A}" type="sibTrans" cxnId="{185269F7-7B31-471D-891A-49706DDE58F9}">
      <dgm:prSet/>
      <dgm:spPr/>
      <dgm:t>
        <a:bodyPr/>
        <a:lstStyle/>
        <a:p>
          <a:endParaRPr lang="en-US"/>
        </a:p>
      </dgm:t>
    </dgm:pt>
    <dgm:pt modelId="{DA054859-B5FE-448C-8DDC-A0860727707D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ভূখন্ড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5C1F886-47AD-44E1-8561-E5ED833E594E}" type="parTrans" cxnId="{E80FC7A3-DD85-4BB1-9691-6A6BE2B29E9F}">
      <dgm:prSet/>
      <dgm:spPr/>
      <dgm:t>
        <a:bodyPr/>
        <a:lstStyle/>
        <a:p>
          <a:endParaRPr lang="en-US"/>
        </a:p>
      </dgm:t>
    </dgm:pt>
    <dgm:pt modelId="{5B02BA2E-C4AB-4179-89C7-1B7A9B1EB33E}" type="sibTrans" cxnId="{E80FC7A3-DD85-4BB1-9691-6A6BE2B29E9F}">
      <dgm:prSet/>
      <dgm:spPr/>
      <dgm:t>
        <a:bodyPr/>
        <a:lstStyle/>
        <a:p>
          <a:endParaRPr lang="en-US"/>
        </a:p>
      </dgm:t>
    </dgm:pt>
    <dgm:pt modelId="{E24F43D6-2EE4-40BC-8290-24A8D298A71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সার্বভৌমত্ত্ব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881246D-785C-4348-94B9-F719ACA2768D}" type="parTrans" cxnId="{B6BDBF26-ED8B-4A75-A407-E2B70098E1D9}">
      <dgm:prSet/>
      <dgm:spPr/>
      <dgm:t>
        <a:bodyPr/>
        <a:lstStyle/>
        <a:p>
          <a:endParaRPr lang="en-US"/>
        </a:p>
      </dgm:t>
    </dgm:pt>
    <dgm:pt modelId="{EC55ED6A-CB4D-489C-A714-D38C458BBB0B}" type="sibTrans" cxnId="{B6BDBF26-ED8B-4A75-A407-E2B70098E1D9}">
      <dgm:prSet/>
      <dgm:spPr/>
      <dgm:t>
        <a:bodyPr/>
        <a:lstStyle/>
        <a:p>
          <a:endParaRPr lang="en-US"/>
        </a:p>
      </dgm:t>
    </dgm:pt>
    <dgm:pt modelId="{44534FCB-572E-457A-9CDA-5DADA969A7FB}" type="pres">
      <dgm:prSet presAssocID="{C874AFAD-5D0C-4103-BE4A-ED312B1E47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21051F-CE60-4AF2-8F26-5ADF8E97F4C4}" type="pres">
      <dgm:prSet presAssocID="{C874AFAD-5D0C-4103-BE4A-ED312B1E474E}" presName="matrix" presStyleCnt="0"/>
      <dgm:spPr/>
    </dgm:pt>
    <dgm:pt modelId="{CCC110F1-008C-422F-9ED1-09A06B839FF3}" type="pres">
      <dgm:prSet presAssocID="{C874AFAD-5D0C-4103-BE4A-ED312B1E474E}" presName="tile1" presStyleLbl="node1" presStyleIdx="0" presStyleCnt="4"/>
      <dgm:spPr/>
      <dgm:t>
        <a:bodyPr/>
        <a:lstStyle/>
        <a:p>
          <a:endParaRPr lang="en-US"/>
        </a:p>
      </dgm:t>
    </dgm:pt>
    <dgm:pt modelId="{71E0AF6C-E26E-4B6B-B9F3-1240AE7F5B81}" type="pres">
      <dgm:prSet presAssocID="{C874AFAD-5D0C-4103-BE4A-ED312B1E47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5F26D-E129-40E1-AB1A-88EC2EA5F4E1}" type="pres">
      <dgm:prSet presAssocID="{C874AFAD-5D0C-4103-BE4A-ED312B1E474E}" presName="tile2" presStyleLbl="node1" presStyleIdx="1" presStyleCnt="4"/>
      <dgm:spPr/>
      <dgm:t>
        <a:bodyPr/>
        <a:lstStyle/>
        <a:p>
          <a:endParaRPr lang="en-US"/>
        </a:p>
      </dgm:t>
    </dgm:pt>
    <dgm:pt modelId="{30C237F8-376F-4DE7-99C8-EF46F68C9256}" type="pres">
      <dgm:prSet presAssocID="{C874AFAD-5D0C-4103-BE4A-ED312B1E47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FB054-15AE-4E76-9A0C-7110FB94B24D}" type="pres">
      <dgm:prSet presAssocID="{C874AFAD-5D0C-4103-BE4A-ED312B1E474E}" presName="tile3" presStyleLbl="node1" presStyleIdx="2" presStyleCnt="4"/>
      <dgm:spPr/>
      <dgm:t>
        <a:bodyPr/>
        <a:lstStyle/>
        <a:p>
          <a:endParaRPr lang="en-US"/>
        </a:p>
      </dgm:t>
    </dgm:pt>
    <dgm:pt modelId="{E6F63FC4-96ED-46EC-BFA0-414461CD95F5}" type="pres">
      <dgm:prSet presAssocID="{C874AFAD-5D0C-4103-BE4A-ED312B1E47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036B9-2707-4DC9-8BF2-3C63D85F7EF4}" type="pres">
      <dgm:prSet presAssocID="{C874AFAD-5D0C-4103-BE4A-ED312B1E474E}" presName="tile4" presStyleLbl="node1" presStyleIdx="3" presStyleCnt="4"/>
      <dgm:spPr/>
      <dgm:t>
        <a:bodyPr/>
        <a:lstStyle/>
        <a:p>
          <a:endParaRPr lang="en-US"/>
        </a:p>
      </dgm:t>
    </dgm:pt>
    <dgm:pt modelId="{80249F8C-27E0-46BD-B0B0-0E5E4EC87859}" type="pres">
      <dgm:prSet presAssocID="{C874AFAD-5D0C-4103-BE4A-ED312B1E47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7D3FC-8E0C-4362-9D8F-7B956489E63B}" type="pres">
      <dgm:prSet presAssocID="{C874AFAD-5D0C-4103-BE4A-ED312B1E474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E44B7-8830-408B-A807-90005E0D698F}" type="presOf" srcId="{707D0582-4CDF-4CD1-B26B-5CD8A72E8F7A}" destId="{30C237F8-376F-4DE7-99C8-EF46F68C9256}" srcOrd="1" destOrd="0" presId="urn:microsoft.com/office/officeart/2005/8/layout/matrix1"/>
    <dgm:cxn modelId="{475099A8-63ED-4636-A702-72378E4F83F4}" type="presOf" srcId="{D769B55A-BB85-4CDD-9DE8-718EABC3D325}" destId="{71C7D3FC-8E0C-4362-9D8F-7B956489E63B}" srcOrd="0" destOrd="0" presId="urn:microsoft.com/office/officeart/2005/8/layout/matrix1"/>
    <dgm:cxn modelId="{185269F7-7B31-471D-891A-49706DDE58F9}" srcId="{D769B55A-BB85-4CDD-9DE8-718EABC3D325}" destId="{707D0582-4CDF-4CD1-B26B-5CD8A72E8F7A}" srcOrd="1" destOrd="0" parTransId="{982892BB-F14A-429B-9156-9AAA71536E9B}" sibTransId="{C42B7A98-2F58-4007-8F4F-3D17F052412A}"/>
    <dgm:cxn modelId="{7A422B4E-AE48-4E72-8F19-FB389F990190}" srcId="{C874AFAD-5D0C-4103-BE4A-ED312B1E474E}" destId="{D769B55A-BB85-4CDD-9DE8-718EABC3D325}" srcOrd="0" destOrd="0" parTransId="{90F4A72F-90C1-44D2-98EE-A1FC0434CED1}" sibTransId="{06CEED5C-B6B9-4CAC-900D-7C8DFE642474}"/>
    <dgm:cxn modelId="{ABAD4432-EB63-4898-9B98-8D4AD0A26918}" type="presOf" srcId="{E24F43D6-2EE4-40BC-8290-24A8D298A71A}" destId="{0C5036B9-2707-4DC9-8BF2-3C63D85F7EF4}" srcOrd="0" destOrd="0" presId="urn:microsoft.com/office/officeart/2005/8/layout/matrix1"/>
    <dgm:cxn modelId="{2E3D65FD-C35C-46C3-B8F7-229120C026C7}" srcId="{D769B55A-BB85-4CDD-9DE8-718EABC3D325}" destId="{777A05A3-8EEB-405A-BC21-C40AA6BB6BA9}" srcOrd="0" destOrd="0" parTransId="{7BDDEEF0-BD0C-4A9C-99F2-A31F2168076E}" sibTransId="{F96BFFDC-01FD-4D10-9DB4-D4F32323A599}"/>
    <dgm:cxn modelId="{4323F35A-46AC-478E-A8A6-8724B6382DB1}" type="presOf" srcId="{777A05A3-8EEB-405A-BC21-C40AA6BB6BA9}" destId="{CCC110F1-008C-422F-9ED1-09A06B839FF3}" srcOrd="0" destOrd="0" presId="urn:microsoft.com/office/officeart/2005/8/layout/matrix1"/>
    <dgm:cxn modelId="{2B526522-6BE6-4F2D-8864-C505739319A6}" type="presOf" srcId="{E24F43D6-2EE4-40BC-8290-24A8D298A71A}" destId="{80249F8C-27E0-46BD-B0B0-0E5E4EC87859}" srcOrd="1" destOrd="0" presId="urn:microsoft.com/office/officeart/2005/8/layout/matrix1"/>
    <dgm:cxn modelId="{B6BDBF26-ED8B-4A75-A407-E2B70098E1D9}" srcId="{D769B55A-BB85-4CDD-9DE8-718EABC3D325}" destId="{E24F43D6-2EE4-40BC-8290-24A8D298A71A}" srcOrd="3" destOrd="0" parTransId="{4881246D-785C-4348-94B9-F719ACA2768D}" sibTransId="{EC55ED6A-CB4D-489C-A714-D38C458BBB0B}"/>
    <dgm:cxn modelId="{8AE026E6-9114-4425-B19B-E392484732E6}" type="presOf" srcId="{DA054859-B5FE-448C-8DDC-A0860727707D}" destId="{E6F63FC4-96ED-46EC-BFA0-414461CD95F5}" srcOrd="1" destOrd="0" presId="urn:microsoft.com/office/officeart/2005/8/layout/matrix1"/>
    <dgm:cxn modelId="{E80FC7A3-DD85-4BB1-9691-6A6BE2B29E9F}" srcId="{D769B55A-BB85-4CDD-9DE8-718EABC3D325}" destId="{DA054859-B5FE-448C-8DDC-A0860727707D}" srcOrd="2" destOrd="0" parTransId="{B5C1F886-47AD-44E1-8561-E5ED833E594E}" sibTransId="{5B02BA2E-C4AB-4179-89C7-1B7A9B1EB33E}"/>
    <dgm:cxn modelId="{85911022-4CFA-4255-A5D1-9B5F74192AAA}" type="presOf" srcId="{777A05A3-8EEB-405A-BC21-C40AA6BB6BA9}" destId="{71E0AF6C-E26E-4B6B-B9F3-1240AE7F5B81}" srcOrd="1" destOrd="0" presId="urn:microsoft.com/office/officeart/2005/8/layout/matrix1"/>
    <dgm:cxn modelId="{F8F7C2B0-9BCC-4C3B-8447-ECD93E759285}" type="presOf" srcId="{707D0582-4CDF-4CD1-B26B-5CD8A72E8F7A}" destId="{FFE5F26D-E129-40E1-AB1A-88EC2EA5F4E1}" srcOrd="0" destOrd="0" presId="urn:microsoft.com/office/officeart/2005/8/layout/matrix1"/>
    <dgm:cxn modelId="{B03883EF-762D-4D3F-9465-26BCFCD957EB}" type="presOf" srcId="{C874AFAD-5D0C-4103-BE4A-ED312B1E474E}" destId="{44534FCB-572E-457A-9CDA-5DADA969A7FB}" srcOrd="0" destOrd="0" presId="urn:microsoft.com/office/officeart/2005/8/layout/matrix1"/>
    <dgm:cxn modelId="{AEC4C70F-4F92-4F72-BCB0-6540DC695FBB}" type="presOf" srcId="{DA054859-B5FE-448C-8DDC-A0860727707D}" destId="{4DAFB054-15AE-4E76-9A0C-7110FB94B24D}" srcOrd="0" destOrd="0" presId="urn:microsoft.com/office/officeart/2005/8/layout/matrix1"/>
    <dgm:cxn modelId="{E15AD02A-B020-47C9-9FAB-A18C4D87B092}" type="presParOf" srcId="{44534FCB-572E-457A-9CDA-5DADA969A7FB}" destId="{0F21051F-CE60-4AF2-8F26-5ADF8E97F4C4}" srcOrd="0" destOrd="0" presId="urn:microsoft.com/office/officeart/2005/8/layout/matrix1"/>
    <dgm:cxn modelId="{0CFF987F-FBBE-481C-96A1-63D3CF101AF2}" type="presParOf" srcId="{0F21051F-CE60-4AF2-8F26-5ADF8E97F4C4}" destId="{CCC110F1-008C-422F-9ED1-09A06B839FF3}" srcOrd="0" destOrd="0" presId="urn:microsoft.com/office/officeart/2005/8/layout/matrix1"/>
    <dgm:cxn modelId="{103ADBE0-D3E7-4FD4-9213-9FD8849D1A7D}" type="presParOf" srcId="{0F21051F-CE60-4AF2-8F26-5ADF8E97F4C4}" destId="{71E0AF6C-E26E-4B6B-B9F3-1240AE7F5B81}" srcOrd="1" destOrd="0" presId="urn:microsoft.com/office/officeart/2005/8/layout/matrix1"/>
    <dgm:cxn modelId="{10F35FCA-0C86-4F40-8E09-65D3660EE495}" type="presParOf" srcId="{0F21051F-CE60-4AF2-8F26-5ADF8E97F4C4}" destId="{FFE5F26D-E129-40E1-AB1A-88EC2EA5F4E1}" srcOrd="2" destOrd="0" presId="urn:microsoft.com/office/officeart/2005/8/layout/matrix1"/>
    <dgm:cxn modelId="{10053E51-CD27-40FE-9F8D-E8B74C89CD9A}" type="presParOf" srcId="{0F21051F-CE60-4AF2-8F26-5ADF8E97F4C4}" destId="{30C237F8-376F-4DE7-99C8-EF46F68C9256}" srcOrd="3" destOrd="0" presId="urn:microsoft.com/office/officeart/2005/8/layout/matrix1"/>
    <dgm:cxn modelId="{3576EF5F-E72C-4DD2-9A0A-1C54419BB07F}" type="presParOf" srcId="{0F21051F-CE60-4AF2-8F26-5ADF8E97F4C4}" destId="{4DAFB054-15AE-4E76-9A0C-7110FB94B24D}" srcOrd="4" destOrd="0" presId="urn:microsoft.com/office/officeart/2005/8/layout/matrix1"/>
    <dgm:cxn modelId="{3F5F2C44-BF5B-44F2-9BB9-ECA6AE72E962}" type="presParOf" srcId="{0F21051F-CE60-4AF2-8F26-5ADF8E97F4C4}" destId="{E6F63FC4-96ED-46EC-BFA0-414461CD95F5}" srcOrd="5" destOrd="0" presId="urn:microsoft.com/office/officeart/2005/8/layout/matrix1"/>
    <dgm:cxn modelId="{706DB4C3-A784-4D6A-B341-5DC7C230A468}" type="presParOf" srcId="{0F21051F-CE60-4AF2-8F26-5ADF8E97F4C4}" destId="{0C5036B9-2707-4DC9-8BF2-3C63D85F7EF4}" srcOrd="6" destOrd="0" presId="urn:microsoft.com/office/officeart/2005/8/layout/matrix1"/>
    <dgm:cxn modelId="{CB373B8C-8172-449F-9E8B-F0CDAF2A38D7}" type="presParOf" srcId="{0F21051F-CE60-4AF2-8F26-5ADF8E97F4C4}" destId="{80249F8C-27E0-46BD-B0B0-0E5E4EC87859}" srcOrd="7" destOrd="0" presId="urn:microsoft.com/office/officeart/2005/8/layout/matrix1"/>
    <dgm:cxn modelId="{32BB3BEF-7A59-4C7F-8E80-B99A09E3A2C5}" type="presParOf" srcId="{44534FCB-572E-457A-9CDA-5DADA969A7FB}" destId="{71C7D3FC-8E0C-4362-9D8F-7B956489E63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62FF4A-AAEF-48FA-95E0-832DD980DF1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070E1A-C7E3-412B-84FF-F15B0070CE82}">
      <dgm:prSet phldrT="[Text]"/>
      <dgm:spPr/>
      <dgm:t>
        <a:bodyPr/>
        <a:lstStyle/>
        <a:p>
          <a:r>
            <a:rPr lang="en-US" smtClean="0">
              <a:latin typeface="+mj-lt"/>
            </a:rPr>
            <a:t>01</a:t>
          </a:r>
          <a:endParaRPr lang="en-US">
            <a:latin typeface="+mj-lt"/>
          </a:endParaRPr>
        </a:p>
      </dgm:t>
    </dgm:pt>
    <dgm:pt modelId="{97659533-12B7-4D06-BB4A-B7D9C7FC0B4B}" type="parTrans" cxnId="{E80D76C6-81F0-4257-9F2C-8FA9389FB08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7872CF6-4E05-4739-8956-2EA7EA10C023}" type="sibTrans" cxnId="{E80D76C6-81F0-4257-9F2C-8FA9389FB08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FCA4E0D-7AAA-488D-8D8C-5922BF13AF0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রাষ্ট্রের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মুল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উপাদান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কয়টি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1F39174-24BC-4E49-A84B-DE46A5BC1C2A}" type="parTrans" cxnId="{2EBFA6E0-E434-458E-BD9F-D4F80ED8E9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975C9D1-3F84-4964-B8A4-002CA9762134}" type="sibTrans" cxnId="{2EBFA6E0-E434-458E-BD9F-D4F80ED8E9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5514638-7AE9-4A0B-BD6D-0EEDAD55FE42}">
      <dgm:prSet phldrT="[Text]"/>
      <dgm:spPr/>
      <dgm:t>
        <a:bodyPr/>
        <a:lstStyle/>
        <a:p>
          <a:r>
            <a:rPr lang="en-US" smtClean="0">
              <a:latin typeface="+mj-lt"/>
            </a:rPr>
            <a:t>02</a:t>
          </a:r>
          <a:endParaRPr lang="en-US">
            <a:latin typeface="+mj-lt"/>
          </a:endParaRPr>
        </a:p>
      </dgm:t>
    </dgm:pt>
    <dgm:pt modelId="{5B3C0B27-7CD9-4D31-8B93-DDC225F25543}" type="parTrans" cxnId="{FB77A6B5-B18B-4F3F-9E21-D856FF17C1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AB23EB7-A33A-4780-A48D-DD6B93AF735D}" type="sibTrans" cxnId="{FB77A6B5-B18B-4F3F-9E21-D856FF17C1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D96077A-B4F6-4B7A-BCB1-80D465D3973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বাংলাদেশ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রাষ্ট্র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5DE50FF-0385-46D2-A977-AAA1F9C1F341}" type="parTrans" cxnId="{AEE6FF27-854F-4263-B89A-5A9624D6A0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3E9D4D0-42B3-4655-9F55-FC63BB1ED645}" type="sibTrans" cxnId="{AEE6FF27-854F-4263-B89A-5A9624D6A0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F1BBA42-A1D1-44D9-B8E0-7D790951809C}" type="pres">
      <dgm:prSet presAssocID="{F162FF4A-AAEF-48FA-95E0-832DD980DF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FF8E5-892A-4623-A0B6-B368DECCFF23}" type="pres">
      <dgm:prSet presAssocID="{6A070E1A-C7E3-412B-84FF-F15B0070CE82}" presName="composite" presStyleCnt="0"/>
      <dgm:spPr/>
    </dgm:pt>
    <dgm:pt modelId="{55876057-B6D0-4456-BFFE-7CDBEA1C92C3}" type="pres">
      <dgm:prSet presAssocID="{6A070E1A-C7E3-412B-84FF-F15B0070CE8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ECDFD-D67E-466B-8AAA-49446A471F46}" type="pres">
      <dgm:prSet presAssocID="{6A070E1A-C7E3-412B-84FF-F15B0070CE8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62241-CF41-4719-98C1-7E7D64E98C4C}" type="pres">
      <dgm:prSet presAssocID="{C7872CF6-4E05-4739-8956-2EA7EA10C023}" presName="sp" presStyleCnt="0"/>
      <dgm:spPr/>
    </dgm:pt>
    <dgm:pt modelId="{3AFC9783-531B-46D8-BF0F-3E9AB1E9A81B}" type="pres">
      <dgm:prSet presAssocID="{45514638-7AE9-4A0B-BD6D-0EEDAD55FE42}" presName="composite" presStyleCnt="0"/>
      <dgm:spPr/>
    </dgm:pt>
    <dgm:pt modelId="{356DD6AF-90C4-46BB-BC6F-E5035B28B786}" type="pres">
      <dgm:prSet presAssocID="{45514638-7AE9-4A0B-BD6D-0EEDAD55FE4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3CDA7-F289-4EFC-8404-5B63A7D4927F}" type="pres">
      <dgm:prSet presAssocID="{45514638-7AE9-4A0B-BD6D-0EEDAD55FE4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AE7062-96C7-4476-A8D3-34796058B496}" type="presOf" srcId="{DD96077A-B4F6-4B7A-BCB1-80D465D39734}" destId="{D713CDA7-F289-4EFC-8404-5B63A7D4927F}" srcOrd="0" destOrd="0" presId="urn:microsoft.com/office/officeart/2005/8/layout/chevron2"/>
    <dgm:cxn modelId="{FB77A6B5-B18B-4F3F-9E21-D856FF17C127}" srcId="{F162FF4A-AAEF-48FA-95E0-832DD980DF17}" destId="{45514638-7AE9-4A0B-BD6D-0EEDAD55FE42}" srcOrd="1" destOrd="0" parTransId="{5B3C0B27-7CD9-4D31-8B93-DDC225F25543}" sibTransId="{FAB23EB7-A33A-4780-A48D-DD6B93AF735D}"/>
    <dgm:cxn modelId="{2EBFA6E0-E434-458E-BD9F-D4F80ED8E953}" srcId="{6A070E1A-C7E3-412B-84FF-F15B0070CE82}" destId="{3FCA4E0D-7AAA-488D-8D8C-5922BF13AF05}" srcOrd="0" destOrd="0" parTransId="{31F39174-24BC-4E49-A84B-DE46A5BC1C2A}" sibTransId="{B975C9D1-3F84-4964-B8A4-002CA9762134}"/>
    <dgm:cxn modelId="{210A39CA-1445-4B7A-BE3F-E947F97C2464}" type="presOf" srcId="{3FCA4E0D-7AAA-488D-8D8C-5922BF13AF05}" destId="{111ECDFD-D67E-466B-8AAA-49446A471F46}" srcOrd="0" destOrd="0" presId="urn:microsoft.com/office/officeart/2005/8/layout/chevron2"/>
    <dgm:cxn modelId="{59DD0E5A-53D7-4D2C-AE04-9F047FAB83EE}" type="presOf" srcId="{45514638-7AE9-4A0B-BD6D-0EEDAD55FE42}" destId="{356DD6AF-90C4-46BB-BC6F-E5035B28B786}" srcOrd="0" destOrd="0" presId="urn:microsoft.com/office/officeart/2005/8/layout/chevron2"/>
    <dgm:cxn modelId="{AEE6FF27-854F-4263-B89A-5A9624D6A0DE}" srcId="{45514638-7AE9-4A0B-BD6D-0EEDAD55FE42}" destId="{DD96077A-B4F6-4B7A-BCB1-80D465D39734}" srcOrd="0" destOrd="0" parTransId="{C5DE50FF-0385-46D2-A977-AAA1F9C1F341}" sibTransId="{13E9D4D0-42B3-4655-9F55-FC63BB1ED645}"/>
    <dgm:cxn modelId="{E80D76C6-81F0-4257-9F2C-8FA9389FB08F}" srcId="{F162FF4A-AAEF-48FA-95E0-832DD980DF17}" destId="{6A070E1A-C7E3-412B-84FF-F15B0070CE82}" srcOrd="0" destOrd="0" parTransId="{97659533-12B7-4D06-BB4A-B7D9C7FC0B4B}" sibTransId="{C7872CF6-4E05-4739-8956-2EA7EA10C023}"/>
    <dgm:cxn modelId="{84740EEC-7969-4D28-84D6-F2911D786D7C}" type="presOf" srcId="{F162FF4A-AAEF-48FA-95E0-832DD980DF17}" destId="{3F1BBA42-A1D1-44D9-B8E0-7D790951809C}" srcOrd="0" destOrd="0" presId="urn:microsoft.com/office/officeart/2005/8/layout/chevron2"/>
    <dgm:cxn modelId="{B17EC98C-6F6B-4101-B67E-9E54A1ADDD1A}" type="presOf" srcId="{6A070E1A-C7E3-412B-84FF-F15B0070CE82}" destId="{55876057-B6D0-4456-BFFE-7CDBEA1C92C3}" srcOrd="0" destOrd="0" presId="urn:microsoft.com/office/officeart/2005/8/layout/chevron2"/>
    <dgm:cxn modelId="{8E966242-A0EF-41D3-A7E0-D434887A4BA9}" type="presParOf" srcId="{3F1BBA42-A1D1-44D9-B8E0-7D790951809C}" destId="{DC8FF8E5-892A-4623-A0B6-B368DECCFF23}" srcOrd="0" destOrd="0" presId="urn:microsoft.com/office/officeart/2005/8/layout/chevron2"/>
    <dgm:cxn modelId="{17DD7583-38BA-490D-9E18-A8A72A186123}" type="presParOf" srcId="{DC8FF8E5-892A-4623-A0B6-B368DECCFF23}" destId="{55876057-B6D0-4456-BFFE-7CDBEA1C92C3}" srcOrd="0" destOrd="0" presId="urn:microsoft.com/office/officeart/2005/8/layout/chevron2"/>
    <dgm:cxn modelId="{C7B8FC4E-C733-4FCE-90BB-4330399EA147}" type="presParOf" srcId="{DC8FF8E5-892A-4623-A0B6-B368DECCFF23}" destId="{111ECDFD-D67E-466B-8AAA-49446A471F46}" srcOrd="1" destOrd="0" presId="urn:microsoft.com/office/officeart/2005/8/layout/chevron2"/>
    <dgm:cxn modelId="{B3365B7E-EC02-4A0B-9585-CFF1CAC9028D}" type="presParOf" srcId="{3F1BBA42-A1D1-44D9-B8E0-7D790951809C}" destId="{03662241-CF41-4719-98C1-7E7D64E98C4C}" srcOrd="1" destOrd="0" presId="urn:microsoft.com/office/officeart/2005/8/layout/chevron2"/>
    <dgm:cxn modelId="{808109CF-8C6C-45C5-B0A4-4A7E64D9EB7D}" type="presParOf" srcId="{3F1BBA42-A1D1-44D9-B8E0-7D790951809C}" destId="{3AFC9783-531B-46D8-BF0F-3E9AB1E9A81B}" srcOrd="2" destOrd="0" presId="urn:microsoft.com/office/officeart/2005/8/layout/chevron2"/>
    <dgm:cxn modelId="{5A4A2592-41C3-41F9-95B1-86C7126C4597}" type="presParOf" srcId="{3AFC9783-531B-46D8-BF0F-3E9AB1E9A81B}" destId="{356DD6AF-90C4-46BB-BC6F-E5035B28B786}" srcOrd="0" destOrd="0" presId="urn:microsoft.com/office/officeart/2005/8/layout/chevron2"/>
    <dgm:cxn modelId="{63039FD8-C968-4CE7-B70B-FC265324BDC0}" type="presParOf" srcId="{3AFC9783-531B-46D8-BF0F-3E9AB1E9A81B}" destId="{D713CDA7-F289-4EFC-8404-5B63A7D492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7228C2-F17D-4B4A-BBEE-8F0136E2BF8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3AC25E-B938-4367-8CFE-8DDCA08BD09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নাগরিক</a:t>
          </a:r>
          <a:endParaRPr lang="en-US" sz="24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8B326DE5-743F-407B-8FBF-4121B5D3DB19}" type="parTrans" cxnId="{E47207AE-724C-4494-A83F-7CC5D9F35BB1}">
      <dgm:prSet/>
      <dgm:spPr/>
      <dgm:t>
        <a:bodyPr/>
        <a:lstStyle/>
        <a:p>
          <a:endParaRPr lang="en-US"/>
        </a:p>
      </dgm:t>
    </dgm:pt>
    <dgm:pt modelId="{0E0B062B-7C7E-43E4-AE75-B385EA687BBB}" type="sibTrans" cxnId="{E47207AE-724C-4494-A83F-7CC5D9F35BB1}">
      <dgm:prSet/>
      <dgm:spPr/>
      <dgm:t>
        <a:bodyPr/>
        <a:lstStyle/>
        <a:p>
          <a:endParaRPr lang="en-US"/>
        </a:p>
      </dgm:t>
    </dgm:pt>
    <dgm:pt modelId="{60DEDFDC-599D-4D1A-BFF8-85D35223F288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আনুগত্য</a:t>
          </a:r>
          <a:endParaRPr lang="en-US" sz="32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72B9B59F-C27F-45E6-97A5-89FAC69E70F6}" type="parTrans" cxnId="{599439F3-5398-4CFE-B048-0614E1C34023}">
      <dgm:prSet/>
      <dgm:spPr/>
      <dgm:t>
        <a:bodyPr/>
        <a:lstStyle/>
        <a:p>
          <a:endParaRPr lang="en-US"/>
        </a:p>
      </dgm:t>
    </dgm:pt>
    <dgm:pt modelId="{B188559A-FA44-482D-9D25-048B4A7D15CA}" type="sibTrans" cxnId="{599439F3-5398-4CFE-B048-0614E1C34023}">
      <dgm:prSet/>
      <dgm:spPr/>
      <dgm:t>
        <a:bodyPr/>
        <a:lstStyle/>
        <a:p>
          <a:endParaRPr lang="en-US"/>
        </a:p>
      </dgm:t>
    </dgm:pt>
    <dgm:pt modelId="{1B80845C-216E-4B1F-93FD-BD835F19B65B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দায়িত্ব</a:t>
          </a:r>
          <a:r>
            <a: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2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কর্তব্য</a:t>
          </a:r>
          <a:endParaRPr lang="en-US" sz="32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004D9236-F1C8-4F3B-962A-913620BED93C}" type="parTrans" cxnId="{A73CF1EA-7FC8-40B4-89B1-7D04036F6960}">
      <dgm:prSet/>
      <dgm:spPr/>
      <dgm:t>
        <a:bodyPr/>
        <a:lstStyle/>
        <a:p>
          <a:endParaRPr lang="en-US"/>
        </a:p>
      </dgm:t>
    </dgm:pt>
    <dgm:pt modelId="{B3CB8875-30C9-4EC0-8D1D-44E23EFC2ADC}" type="sibTrans" cxnId="{A73CF1EA-7FC8-40B4-89B1-7D04036F6960}">
      <dgm:prSet/>
      <dgm:spPr/>
      <dgm:t>
        <a:bodyPr/>
        <a:lstStyle/>
        <a:p>
          <a:endParaRPr lang="en-US"/>
        </a:p>
      </dgm:t>
    </dgm:pt>
    <dgm:pt modelId="{66A34759-00AF-4596-9E97-ABFE39FB52BB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2000" b="1" dirty="0" err="1" smtClean="0">
              <a:solidFill>
                <a:srgbClr val="CCFF99"/>
              </a:solidFill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000" b="1" dirty="0" smtClean="0">
              <a:solidFill>
                <a:srgbClr val="CCFF99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000" b="1" dirty="0" err="1" smtClean="0">
              <a:solidFill>
                <a:srgbClr val="CCFF99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000" b="1" dirty="0" smtClean="0">
              <a:solidFill>
                <a:srgbClr val="CCFF99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CCFF99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000" b="1" dirty="0">
            <a:solidFill>
              <a:srgbClr val="CCFF99"/>
            </a:solidFill>
            <a:latin typeface="NikoshBAN" pitchFamily="2" charset="0"/>
            <a:cs typeface="NikoshBAN" pitchFamily="2" charset="0"/>
          </a:endParaRPr>
        </a:p>
      </dgm:t>
    </dgm:pt>
    <dgm:pt modelId="{2E3F65BC-CA22-43FF-AD14-C13593A5D295}" type="parTrans" cxnId="{031B2701-4978-49FB-9397-746A16F534A5}">
      <dgm:prSet/>
      <dgm:spPr/>
      <dgm:t>
        <a:bodyPr/>
        <a:lstStyle/>
        <a:p>
          <a:endParaRPr lang="en-US"/>
        </a:p>
      </dgm:t>
    </dgm:pt>
    <dgm:pt modelId="{99FB230D-0828-41AC-B5E3-9A8B61F22D1C}" type="sibTrans" cxnId="{031B2701-4978-49FB-9397-746A16F534A5}">
      <dgm:prSet/>
      <dgm:spPr/>
      <dgm:t>
        <a:bodyPr/>
        <a:lstStyle/>
        <a:p>
          <a:endParaRPr lang="en-US"/>
        </a:p>
      </dgm:t>
    </dgm:pt>
    <dgm:pt modelId="{08BE9772-25AD-4C20-B57F-6515495BB6D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স্থায়ী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বাসিন্দা</a:t>
          </a:r>
          <a:endParaRPr lang="en-US" sz="28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CA0B7B1A-AC63-4AD8-8D4E-00FBA0DB2EDA}" type="parTrans" cxnId="{1FE00B5D-8B85-4382-9F8B-98104AC036A2}">
      <dgm:prSet/>
      <dgm:spPr/>
      <dgm:t>
        <a:bodyPr/>
        <a:lstStyle/>
        <a:p>
          <a:endParaRPr lang="en-US"/>
        </a:p>
      </dgm:t>
    </dgm:pt>
    <dgm:pt modelId="{9F531255-E18C-4F37-A655-51E5CAD1C0FB}" type="sibTrans" cxnId="{1FE00B5D-8B85-4382-9F8B-98104AC036A2}">
      <dgm:prSet/>
      <dgm:spPr/>
      <dgm:t>
        <a:bodyPr/>
        <a:lstStyle/>
        <a:p>
          <a:endParaRPr lang="en-US"/>
        </a:p>
      </dgm:t>
    </dgm:pt>
    <dgm:pt modelId="{A87AA3A1-96FB-40C2-8D28-A662D4F5EF32}" type="pres">
      <dgm:prSet presAssocID="{A17228C2-F17D-4B4A-BBEE-8F0136E2BF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E2283C-A773-4D72-B11E-A4E92841A9FD}" type="pres">
      <dgm:prSet presAssocID="{E63AC25E-B938-4367-8CFE-8DDCA08BD097}" presName="centerShape" presStyleLbl="node0" presStyleIdx="0" presStyleCnt="1" custScaleX="145209"/>
      <dgm:spPr/>
      <dgm:t>
        <a:bodyPr/>
        <a:lstStyle/>
        <a:p>
          <a:endParaRPr lang="en-US"/>
        </a:p>
      </dgm:t>
    </dgm:pt>
    <dgm:pt modelId="{919DF3F9-F275-4DE2-80F7-DF1F8DE823BA}" type="pres">
      <dgm:prSet presAssocID="{72B9B59F-C27F-45E6-97A5-89FAC69E70F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439822F-C9F2-4FF4-849F-51AA86367A9D}" type="pres">
      <dgm:prSet presAssocID="{72B9B59F-C27F-45E6-97A5-89FAC69E70F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726A458-C1A0-4D50-A946-635C0BF8D04F}" type="pres">
      <dgm:prSet presAssocID="{60DEDFDC-599D-4D1A-BFF8-85D35223F288}" presName="node" presStyleLbl="node1" presStyleIdx="0" presStyleCnt="4" custScaleX="178434" custScaleY="114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BC43D-BADA-4EAB-80EE-14D5A581C72B}" type="pres">
      <dgm:prSet presAssocID="{004D9236-F1C8-4F3B-962A-913620BED93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6CCB20C-42F0-4E03-9718-19F83E61834C}" type="pres">
      <dgm:prSet presAssocID="{004D9236-F1C8-4F3B-962A-913620BED93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A9D992F-B34F-400B-B51A-D2A05A953B4B}" type="pres">
      <dgm:prSet presAssocID="{1B80845C-216E-4B1F-93FD-BD835F19B65B}" presName="node" presStyleLbl="node1" presStyleIdx="1" presStyleCnt="4" custScaleX="168331" custScaleY="152579" custRadScaleRad="134291" custRadScaleInc="-40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E8432-2B67-43B9-95B8-01EFD014B0AD}" type="pres">
      <dgm:prSet presAssocID="{2E3F65BC-CA22-43FF-AD14-C13593A5D29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E0A759D2-6F66-40DB-9A27-8A63B40922ED}" type="pres">
      <dgm:prSet presAssocID="{2E3F65BC-CA22-43FF-AD14-C13593A5D29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1E64145-A505-4F30-BB5B-DABB92A8A042}" type="pres">
      <dgm:prSet presAssocID="{66A34759-00AF-4596-9E97-ABFE39FB52BB}" presName="node" presStyleLbl="node1" presStyleIdx="2" presStyleCnt="4" custScaleX="171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4034E-93F2-4514-9E47-21BB60EF64D1}" type="pres">
      <dgm:prSet presAssocID="{CA0B7B1A-AC63-4AD8-8D4E-00FBA0DB2ED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26DBA07-BE7C-45AB-9F79-1D8CC35F39D8}" type="pres">
      <dgm:prSet presAssocID="{CA0B7B1A-AC63-4AD8-8D4E-00FBA0DB2ED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6C28C36-DB32-4645-8214-A3B3F7377B23}" type="pres">
      <dgm:prSet presAssocID="{08BE9772-25AD-4C20-B57F-6515495BB6D2}" presName="node" presStyleLbl="node1" presStyleIdx="3" presStyleCnt="4" custScaleX="162921" custScaleY="161929" custRadScaleRad="127641" custRadScaleInc="43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7310E-5496-4BC4-83A8-BBC8D0B03E9F}" type="presOf" srcId="{66A34759-00AF-4596-9E97-ABFE39FB52BB}" destId="{91E64145-A505-4F30-BB5B-DABB92A8A042}" srcOrd="0" destOrd="0" presId="urn:microsoft.com/office/officeart/2005/8/layout/radial5"/>
    <dgm:cxn modelId="{F9D4956D-7176-4505-8706-311C8D4C5D50}" type="presOf" srcId="{CA0B7B1A-AC63-4AD8-8D4E-00FBA0DB2EDA}" destId="{026DBA07-BE7C-45AB-9F79-1D8CC35F39D8}" srcOrd="1" destOrd="0" presId="urn:microsoft.com/office/officeart/2005/8/layout/radial5"/>
    <dgm:cxn modelId="{031B2701-4978-49FB-9397-746A16F534A5}" srcId="{E63AC25E-B938-4367-8CFE-8DDCA08BD097}" destId="{66A34759-00AF-4596-9E97-ABFE39FB52BB}" srcOrd="2" destOrd="0" parTransId="{2E3F65BC-CA22-43FF-AD14-C13593A5D295}" sibTransId="{99FB230D-0828-41AC-B5E3-9A8B61F22D1C}"/>
    <dgm:cxn modelId="{599439F3-5398-4CFE-B048-0614E1C34023}" srcId="{E63AC25E-B938-4367-8CFE-8DDCA08BD097}" destId="{60DEDFDC-599D-4D1A-BFF8-85D35223F288}" srcOrd="0" destOrd="0" parTransId="{72B9B59F-C27F-45E6-97A5-89FAC69E70F6}" sibTransId="{B188559A-FA44-482D-9D25-048B4A7D15CA}"/>
    <dgm:cxn modelId="{B38536F6-9B8A-4710-A28C-A60AB4DEED5B}" type="presOf" srcId="{E63AC25E-B938-4367-8CFE-8DDCA08BD097}" destId="{64E2283C-A773-4D72-B11E-A4E92841A9FD}" srcOrd="0" destOrd="0" presId="urn:microsoft.com/office/officeart/2005/8/layout/radial5"/>
    <dgm:cxn modelId="{794908EA-03FC-41ED-9B9B-691D316D968B}" type="presOf" srcId="{004D9236-F1C8-4F3B-962A-913620BED93C}" destId="{867BC43D-BADA-4EAB-80EE-14D5A581C72B}" srcOrd="0" destOrd="0" presId="urn:microsoft.com/office/officeart/2005/8/layout/radial5"/>
    <dgm:cxn modelId="{41E288F7-9D27-4378-AB97-47AA294727ED}" type="presOf" srcId="{004D9236-F1C8-4F3B-962A-913620BED93C}" destId="{36CCB20C-42F0-4E03-9718-19F83E61834C}" srcOrd="1" destOrd="0" presId="urn:microsoft.com/office/officeart/2005/8/layout/radial5"/>
    <dgm:cxn modelId="{26525476-530F-4A5C-9522-2FEE0F81787B}" type="presOf" srcId="{72B9B59F-C27F-45E6-97A5-89FAC69E70F6}" destId="{C439822F-C9F2-4FF4-849F-51AA86367A9D}" srcOrd="1" destOrd="0" presId="urn:microsoft.com/office/officeart/2005/8/layout/radial5"/>
    <dgm:cxn modelId="{4A1B8E92-831A-4017-BB17-A52696056515}" type="presOf" srcId="{A17228C2-F17D-4B4A-BBEE-8F0136E2BF8B}" destId="{A87AA3A1-96FB-40C2-8D28-A662D4F5EF32}" srcOrd="0" destOrd="0" presId="urn:microsoft.com/office/officeart/2005/8/layout/radial5"/>
    <dgm:cxn modelId="{E47647BA-B892-4BF7-8D76-78360B4A6039}" type="presOf" srcId="{60DEDFDC-599D-4D1A-BFF8-85D35223F288}" destId="{2726A458-C1A0-4D50-A946-635C0BF8D04F}" srcOrd="0" destOrd="0" presId="urn:microsoft.com/office/officeart/2005/8/layout/radial5"/>
    <dgm:cxn modelId="{7C3B21F5-29B4-4017-8426-61AD7EBC53E8}" type="presOf" srcId="{2E3F65BC-CA22-43FF-AD14-C13593A5D295}" destId="{E0A759D2-6F66-40DB-9A27-8A63B40922ED}" srcOrd="1" destOrd="0" presId="urn:microsoft.com/office/officeart/2005/8/layout/radial5"/>
    <dgm:cxn modelId="{9E6ABED7-576F-49CC-89E6-227501E24186}" type="presOf" srcId="{2E3F65BC-CA22-43FF-AD14-C13593A5D295}" destId="{E61E8432-2B67-43B9-95B8-01EFD014B0AD}" srcOrd="0" destOrd="0" presId="urn:microsoft.com/office/officeart/2005/8/layout/radial5"/>
    <dgm:cxn modelId="{1FE00B5D-8B85-4382-9F8B-98104AC036A2}" srcId="{E63AC25E-B938-4367-8CFE-8DDCA08BD097}" destId="{08BE9772-25AD-4C20-B57F-6515495BB6D2}" srcOrd="3" destOrd="0" parTransId="{CA0B7B1A-AC63-4AD8-8D4E-00FBA0DB2EDA}" sibTransId="{9F531255-E18C-4F37-A655-51E5CAD1C0FB}"/>
    <dgm:cxn modelId="{A73CF1EA-7FC8-40B4-89B1-7D04036F6960}" srcId="{E63AC25E-B938-4367-8CFE-8DDCA08BD097}" destId="{1B80845C-216E-4B1F-93FD-BD835F19B65B}" srcOrd="1" destOrd="0" parTransId="{004D9236-F1C8-4F3B-962A-913620BED93C}" sibTransId="{B3CB8875-30C9-4EC0-8D1D-44E23EFC2ADC}"/>
    <dgm:cxn modelId="{24A381B9-72BA-4B17-87F4-CFC6AB02AE6F}" type="presOf" srcId="{CA0B7B1A-AC63-4AD8-8D4E-00FBA0DB2EDA}" destId="{F754034E-93F2-4514-9E47-21BB60EF64D1}" srcOrd="0" destOrd="0" presId="urn:microsoft.com/office/officeart/2005/8/layout/radial5"/>
    <dgm:cxn modelId="{03917FF8-7F92-466C-BA22-0FF792EA386B}" type="presOf" srcId="{72B9B59F-C27F-45E6-97A5-89FAC69E70F6}" destId="{919DF3F9-F275-4DE2-80F7-DF1F8DE823BA}" srcOrd="0" destOrd="0" presId="urn:microsoft.com/office/officeart/2005/8/layout/radial5"/>
    <dgm:cxn modelId="{47CC8D1B-DE57-496A-B5C6-64B2D36B79F8}" type="presOf" srcId="{08BE9772-25AD-4C20-B57F-6515495BB6D2}" destId="{66C28C36-DB32-4645-8214-A3B3F7377B23}" srcOrd="0" destOrd="0" presId="urn:microsoft.com/office/officeart/2005/8/layout/radial5"/>
    <dgm:cxn modelId="{5D5A3893-B8CD-4DF4-998C-0AEFCA8DE4D4}" type="presOf" srcId="{1B80845C-216E-4B1F-93FD-BD835F19B65B}" destId="{EA9D992F-B34F-400B-B51A-D2A05A953B4B}" srcOrd="0" destOrd="0" presId="urn:microsoft.com/office/officeart/2005/8/layout/radial5"/>
    <dgm:cxn modelId="{E47207AE-724C-4494-A83F-7CC5D9F35BB1}" srcId="{A17228C2-F17D-4B4A-BBEE-8F0136E2BF8B}" destId="{E63AC25E-B938-4367-8CFE-8DDCA08BD097}" srcOrd="0" destOrd="0" parTransId="{8B326DE5-743F-407B-8FBF-4121B5D3DB19}" sibTransId="{0E0B062B-7C7E-43E4-AE75-B385EA687BBB}"/>
    <dgm:cxn modelId="{B0EEE275-ECB5-4F70-A7AA-8A07466C81B8}" type="presParOf" srcId="{A87AA3A1-96FB-40C2-8D28-A662D4F5EF32}" destId="{64E2283C-A773-4D72-B11E-A4E92841A9FD}" srcOrd="0" destOrd="0" presId="urn:microsoft.com/office/officeart/2005/8/layout/radial5"/>
    <dgm:cxn modelId="{0E2C6E76-2C5B-47CA-8E52-F106B2CAA385}" type="presParOf" srcId="{A87AA3A1-96FB-40C2-8D28-A662D4F5EF32}" destId="{919DF3F9-F275-4DE2-80F7-DF1F8DE823BA}" srcOrd="1" destOrd="0" presId="urn:microsoft.com/office/officeart/2005/8/layout/radial5"/>
    <dgm:cxn modelId="{17D7DE7D-D1F7-4E4D-A5B1-C5BF1F537305}" type="presParOf" srcId="{919DF3F9-F275-4DE2-80F7-DF1F8DE823BA}" destId="{C439822F-C9F2-4FF4-849F-51AA86367A9D}" srcOrd="0" destOrd="0" presId="urn:microsoft.com/office/officeart/2005/8/layout/radial5"/>
    <dgm:cxn modelId="{1F3EB2DB-55CD-4232-8D0D-3D9AB6E1369A}" type="presParOf" srcId="{A87AA3A1-96FB-40C2-8D28-A662D4F5EF32}" destId="{2726A458-C1A0-4D50-A946-635C0BF8D04F}" srcOrd="2" destOrd="0" presId="urn:microsoft.com/office/officeart/2005/8/layout/radial5"/>
    <dgm:cxn modelId="{18D3F506-13CA-48CA-AA9C-C270ED8F8979}" type="presParOf" srcId="{A87AA3A1-96FB-40C2-8D28-A662D4F5EF32}" destId="{867BC43D-BADA-4EAB-80EE-14D5A581C72B}" srcOrd="3" destOrd="0" presId="urn:microsoft.com/office/officeart/2005/8/layout/radial5"/>
    <dgm:cxn modelId="{681DD8DC-75F1-4548-B6C2-AE94D340C51F}" type="presParOf" srcId="{867BC43D-BADA-4EAB-80EE-14D5A581C72B}" destId="{36CCB20C-42F0-4E03-9718-19F83E61834C}" srcOrd="0" destOrd="0" presId="urn:microsoft.com/office/officeart/2005/8/layout/radial5"/>
    <dgm:cxn modelId="{7A96F99B-4559-42D1-ACA6-2C53B07B2EFB}" type="presParOf" srcId="{A87AA3A1-96FB-40C2-8D28-A662D4F5EF32}" destId="{EA9D992F-B34F-400B-B51A-D2A05A953B4B}" srcOrd="4" destOrd="0" presId="urn:microsoft.com/office/officeart/2005/8/layout/radial5"/>
    <dgm:cxn modelId="{5A477B30-57C5-4DB4-9A63-CF627DD7E0BF}" type="presParOf" srcId="{A87AA3A1-96FB-40C2-8D28-A662D4F5EF32}" destId="{E61E8432-2B67-43B9-95B8-01EFD014B0AD}" srcOrd="5" destOrd="0" presId="urn:microsoft.com/office/officeart/2005/8/layout/radial5"/>
    <dgm:cxn modelId="{A706C37B-ED14-45E9-9A81-6F234E0500BE}" type="presParOf" srcId="{E61E8432-2B67-43B9-95B8-01EFD014B0AD}" destId="{E0A759D2-6F66-40DB-9A27-8A63B40922ED}" srcOrd="0" destOrd="0" presId="urn:microsoft.com/office/officeart/2005/8/layout/radial5"/>
    <dgm:cxn modelId="{5BCC6456-8871-4DAF-AE68-E985A92B3F1B}" type="presParOf" srcId="{A87AA3A1-96FB-40C2-8D28-A662D4F5EF32}" destId="{91E64145-A505-4F30-BB5B-DABB92A8A042}" srcOrd="6" destOrd="0" presId="urn:microsoft.com/office/officeart/2005/8/layout/radial5"/>
    <dgm:cxn modelId="{A3A9917F-8CC6-4369-9EDC-DEBEE1828D5E}" type="presParOf" srcId="{A87AA3A1-96FB-40C2-8D28-A662D4F5EF32}" destId="{F754034E-93F2-4514-9E47-21BB60EF64D1}" srcOrd="7" destOrd="0" presId="urn:microsoft.com/office/officeart/2005/8/layout/radial5"/>
    <dgm:cxn modelId="{C89095BD-1C9E-4152-BC86-E3A121C6E758}" type="presParOf" srcId="{F754034E-93F2-4514-9E47-21BB60EF64D1}" destId="{026DBA07-BE7C-45AB-9F79-1D8CC35F39D8}" srcOrd="0" destOrd="0" presId="urn:microsoft.com/office/officeart/2005/8/layout/radial5"/>
    <dgm:cxn modelId="{80AC9749-DA4E-4943-9FCA-227276EB6F3F}" type="presParOf" srcId="{A87AA3A1-96FB-40C2-8D28-A662D4F5EF32}" destId="{66C28C36-DB32-4645-8214-A3B3F7377B2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417B9A-3EC6-4D38-8D8A-68A85E1AAD2A}" type="doc">
      <dgm:prSet loTypeId="urn:microsoft.com/office/officeart/2005/8/layout/target3" loCatId="relationship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F11E14-F1EA-4F8F-A19C-6487B0925BB9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নাগরিকের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ধারনা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-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A1193A6-4AF9-4A4E-AD2F-90746FBA06DE}" type="parTrans" cxnId="{77C4802C-2C0A-4121-81AD-D566FF71C88E}">
      <dgm:prSet/>
      <dgm:spPr/>
      <dgm:t>
        <a:bodyPr/>
        <a:lstStyle/>
        <a:p>
          <a:endParaRPr lang="en-US">
            <a:latin typeface="ShaldaAMJ" pitchFamily="2" charset="0"/>
            <a:cs typeface="ShaldaAMJ" pitchFamily="2" charset="0"/>
          </a:endParaRPr>
        </a:p>
      </dgm:t>
    </dgm:pt>
    <dgm:pt modelId="{C578AFE3-1233-46F6-8B6F-BD60933466A6}" type="sibTrans" cxnId="{77C4802C-2C0A-4121-81AD-D566FF71C88E}">
      <dgm:prSet/>
      <dgm:spPr/>
      <dgm:t>
        <a:bodyPr/>
        <a:lstStyle/>
        <a:p>
          <a:endParaRPr lang="en-US">
            <a:latin typeface="ShaldaAMJ" pitchFamily="2" charset="0"/>
            <a:cs typeface="ShaldaAMJ" pitchFamily="2" charset="0"/>
          </a:endParaRPr>
        </a:p>
      </dgm:t>
    </dgm:pt>
    <dgm:pt modelId="{E5EC5B49-A13D-4B7C-97A3-666A9221BB20}" type="pres">
      <dgm:prSet presAssocID="{00417B9A-3EC6-4D38-8D8A-68A85E1AAD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8B8124-A858-4C51-B4BB-433BBCFFA895}" type="pres">
      <dgm:prSet presAssocID="{10F11E14-F1EA-4F8F-A19C-6487B0925BB9}" presName="circle1" presStyleLbl="node1" presStyleIdx="0" presStyleCnt="1"/>
      <dgm:spPr/>
    </dgm:pt>
    <dgm:pt modelId="{AF875407-E67B-47CC-9A81-C383D1E2CE1A}" type="pres">
      <dgm:prSet presAssocID="{10F11E14-F1EA-4F8F-A19C-6487B0925BB9}" presName="space" presStyleCnt="0"/>
      <dgm:spPr/>
    </dgm:pt>
    <dgm:pt modelId="{35E7C45D-51FA-4AE2-A9B4-602C909E37F2}" type="pres">
      <dgm:prSet presAssocID="{10F11E14-F1EA-4F8F-A19C-6487B0925BB9}" presName="rect1" presStyleLbl="alignAcc1" presStyleIdx="0" presStyleCnt="1" custLinFactNeighborX="-25897"/>
      <dgm:spPr/>
      <dgm:t>
        <a:bodyPr/>
        <a:lstStyle/>
        <a:p>
          <a:endParaRPr lang="en-US"/>
        </a:p>
      </dgm:t>
    </dgm:pt>
    <dgm:pt modelId="{9C4EE1E7-2416-49DA-9192-A64FC52D2756}" type="pres">
      <dgm:prSet presAssocID="{10F11E14-F1EA-4F8F-A19C-6487B0925BB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AC4989-53DC-4569-8F98-EFF7343A7157}" type="presOf" srcId="{10F11E14-F1EA-4F8F-A19C-6487B0925BB9}" destId="{35E7C45D-51FA-4AE2-A9B4-602C909E37F2}" srcOrd="0" destOrd="0" presId="urn:microsoft.com/office/officeart/2005/8/layout/target3"/>
    <dgm:cxn modelId="{F459522A-F22B-41DC-83B3-C477D0D00A3C}" type="presOf" srcId="{00417B9A-3EC6-4D38-8D8A-68A85E1AAD2A}" destId="{E5EC5B49-A13D-4B7C-97A3-666A9221BB20}" srcOrd="0" destOrd="0" presId="urn:microsoft.com/office/officeart/2005/8/layout/target3"/>
    <dgm:cxn modelId="{77C4802C-2C0A-4121-81AD-D566FF71C88E}" srcId="{00417B9A-3EC6-4D38-8D8A-68A85E1AAD2A}" destId="{10F11E14-F1EA-4F8F-A19C-6487B0925BB9}" srcOrd="0" destOrd="0" parTransId="{2A1193A6-4AF9-4A4E-AD2F-90746FBA06DE}" sibTransId="{C578AFE3-1233-46F6-8B6F-BD60933466A6}"/>
    <dgm:cxn modelId="{5B8C031B-A3C8-40AC-9FCB-B131B0C4F289}" type="presOf" srcId="{10F11E14-F1EA-4F8F-A19C-6487B0925BB9}" destId="{9C4EE1E7-2416-49DA-9192-A64FC52D2756}" srcOrd="1" destOrd="0" presId="urn:microsoft.com/office/officeart/2005/8/layout/target3"/>
    <dgm:cxn modelId="{9B516BCE-F8B8-44E7-8B88-C74E37C1AFA3}" type="presParOf" srcId="{E5EC5B49-A13D-4B7C-97A3-666A9221BB20}" destId="{418B8124-A858-4C51-B4BB-433BBCFFA895}" srcOrd="0" destOrd="0" presId="urn:microsoft.com/office/officeart/2005/8/layout/target3"/>
    <dgm:cxn modelId="{AB294CBB-E037-4430-87B1-C5752B13EB93}" type="presParOf" srcId="{E5EC5B49-A13D-4B7C-97A3-666A9221BB20}" destId="{AF875407-E67B-47CC-9A81-C383D1E2CE1A}" srcOrd="1" destOrd="0" presId="urn:microsoft.com/office/officeart/2005/8/layout/target3"/>
    <dgm:cxn modelId="{3781B11D-F538-4815-8B82-DD7BF19AC664}" type="presParOf" srcId="{E5EC5B49-A13D-4B7C-97A3-666A9221BB20}" destId="{35E7C45D-51FA-4AE2-A9B4-602C909E37F2}" srcOrd="2" destOrd="0" presId="urn:microsoft.com/office/officeart/2005/8/layout/target3"/>
    <dgm:cxn modelId="{E87694E4-3BC8-478B-B405-A183104252B6}" type="presParOf" srcId="{E5EC5B49-A13D-4B7C-97A3-666A9221BB20}" destId="{9C4EE1E7-2416-49DA-9192-A64FC52D275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37AB4-36E5-45C9-BB04-81307700F91D}">
      <dsp:nvSpPr>
        <dsp:cNvPr id="0" name=""/>
        <dsp:cNvSpPr/>
      </dsp:nvSpPr>
      <dsp:spPr>
        <a:xfrm>
          <a:off x="0" y="0"/>
          <a:ext cx="822960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 পরিচয়</a:t>
          </a:r>
          <a:endParaRPr lang="en-US" sz="6500" kern="1200" dirty="0">
            <a:latin typeface="SutonnyMJ" pitchFamily="2" charset="0"/>
            <a:cs typeface="SutonnyMJ" pitchFamily="2" charset="0"/>
          </a:endParaRPr>
        </a:p>
      </dsp:txBody>
      <dsp:txXfrm>
        <a:off x="74249" y="74249"/>
        <a:ext cx="8081102" cy="13725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76057-B6D0-4456-BFFE-7CDBEA1C92C3}">
      <dsp:nvSpPr>
        <dsp:cNvPr id="0" name=""/>
        <dsp:cNvSpPr/>
      </dsp:nvSpPr>
      <dsp:spPr>
        <a:xfrm rot="5400000">
          <a:off x="-261339" y="265084"/>
          <a:ext cx="1742264" cy="12195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latin typeface="SutonnyEMJ" pitchFamily="2" charset="0"/>
            </a:rPr>
            <a:t>01</a:t>
          </a:r>
          <a:endParaRPr lang="en-US" sz="3000" kern="1200">
            <a:latin typeface="SutonnyEMJ" pitchFamily="2" charset="0"/>
          </a:endParaRPr>
        </a:p>
      </dsp:txBody>
      <dsp:txXfrm rot="-5400000">
        <a:off x="1" y="613538"/>
        <a:ext cx="1219585" cy="522679"/>
      </dsp:txXfrm>
    </dsp:sp>
    <dsp:sp modelId="{111ECDFD-D67E-466B-8AAA-49446A471F46}">
      <dsp:nvSpPr>
        <dsp:cNvPr id="0" name=""/>
        <dsp:cNvSpPr/>
      </dsp:nvSpPr>
      <dsp:spPr>
        <a:xfrm rot="5400000">
          <a:off x="3510656" y="-2287326"/>
          <a:ext cx="1132472" cy="5714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নাগরিক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বুঝ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219586" y="59027"/>
        <a:ext cx="5659331" cy="1021906"/>
      </dsp:txXfrm>
    </dsp:sp>
    <dsp:sp modelId="{356DD6AF-90C4-46BB-BC6F-E5035B28B786}">
      <dsp:nvSpPr>
        <dsp:cNvPr id="0" name=""/>
        <dsp:cNvSpPr/>
      </dsp:nvSpPr>
      <dsp:spPr>
        <a:xfrm rot="5400000">
          <a:off x="-261339" y="1715730"/>
          <a:ext cx="1742264" cy="12195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latin typeface="SutonnyEMJ" pitchFamily="2" charset="0"/>
            </a:rPr>
            <a:t>02</a:t>
          </a:r>
          <a:endParaRPr lang="en-US" sz="3000" kern="1200">
            <a:latin typeface="SutonnyEMJ" pitchFamily="2" charset="0"/>
          </a:endParaRPr>
        </a:p>
      </dsp:txBody>
      <dsp:txXfrm rot="-5400000">
        <a:off x="1" y="2064184"/>
        <a:ext cx="1219585" cy="522679"/>
      </dsp:txXfrm>
    </dsp:sp>
    <dsp:sp modelId="{D713CDA7-F289-4EFC-8404-5B63A7D4927F}">
      <dsp:nvSpPr>
        <dsp:cNvPr id="0" name=""/>
        <dsp:cNvSpPr/>
      </dsp:nvSpPr>
      <dsp:spPr>
        <a:xfrm rot="5400000">
          <a:off x="3510656" y="-836680"/>
          <a:ext cx="1132472" cy="5714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smtClean="0">
              <a:latin typeface="SutonnyEMJ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নাগরিকের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বৈশিষ্ট্য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কয়টি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219586" y="1509673"/>
        <a:ext cx="5659331" cy="10219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76057-B6D0-4456-BFFE-7CDBEA1C92C3}">
      <dsp:nvSpPr>
        <dsp:cNvPr id="0" name=""/>
        <dsp:cNvSpPr/>
      </dsp:nvSpPr>
      <dsp:spPr>
        <a:xfrm rot="5400000">
          <a:off x="-217661" y="218421"/>
          <a:ext cx="1451074" cy="10157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latin typeface="SutonnyEMJ" pitchFamily="2" charset="0"/>
            </a:rPr>
            <a:t>01</a:t>
          </a:r>
          <a:endParaRPr lang="en-US" sz="2500" kern="1200">
            <a:latin typeface="SutonnyEMJ" pitchFamily="2" charset="0"/>
          </a:endParaRPr>
        </a:p>
      </dsp:txBody>
      <dsp:txXfrm rot="-5400000">
        <a:off x="1" y="508636"/>
        <a:ext cx="1015751" cy="435323"/>
      </dsp:txXfrm>
    </dsp:sp>
    <dsp:sp modelId="{111ECDFD-D67E-466B-8AAA-49446A471F46}">
      <dsp:nvSpPr>
        <dsp:cNvPr id="0" name=""/>
        <dsp:cNvSpPr/>
      </dsp:nvSpPr>
      <dsp:spPr>
        <a:xfrm rot="5400000">
          <a:off x="3693876" y="-2677364"/>
          <a:ext cx="943198" cy="6299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+mj-lt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গঠনের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smtClean="0">
              <a:latin typeface="NikoshBAN" pitchFamily="2" charset="0"/>
              <a:cs typeface="NikoshBAN" pitchFamily="2" charset="0"/>
            </a:rPr>
            <a:t>কয়টি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15752" y="46803"/>
        <a:ext cx="6253405" cy="851112"/>
      </dsp:txXfrm>
    </dsp:sp>
    <dsp:sp modelId="{356DD6AF-90C4-46BB-BC6F-E5035B28B786}">
      <dsp:nvSpPr>
        <dsp:cNvPr id="0" name=""/>
        <dsp:cNvSpPr/>
      </dsp:nvSpPr>
      <dsp:spPr>
        <a:xfrm rot="5400000">
          <a:off x="-217661" y="1473324"/>
          <a:ext cx="1451074" cy="10157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latin typeface="SutonnyEMJ" pitchFamily="2" charset="0"/>
            </a:rPr>
            <a:t>02</a:t>
          </a:r>
          <a:endParaRPr lang="en-US" sz="2500" kern="1200">
            <a:latin typeface="SutonnyEMJ" pitchFamily="2" charset="0"/>
          </a:endParaRPr>
        </a:p>
      </dsp:txBody>
      <dsp:txXfrm rot="-5400000">
        <a:off x="1" y="1763539"/>
        <a:ext cx="1015751" cy="435323"/>
      </dsp:txXfrm>
    </dsp:sp>
    <dsp:sp modelId="{D713CDA7-F289-4EFC-8404-5B63A7D4927F}">
      <dsp:nvSpPr>
        <dsp:cNvPr id="0" name=""/>
        <dsp:cNvSpPr/>
      </dsp:nvSpPr>
      <dsp:spPr>
        <a:xfrm rot="5400000">
          <a:off x="3693876" y="-1422462"/>
          <a:ext cx="943198" cy="6299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+mj-lt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নাগরিকের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বৈশিষ্ট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কয়টি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15752" y="1301705"/>
        <a:ext cx="6253405" cy="851112"/>
      </dsp:txXfrm>
    </dsp:sp>
    <dsp:sp modelId="{39D41581-A367-4F50-86EE-C7166895AE58}">
      <dsp:nvSpPr>
        <dsp:cNvPr id="0" name=""/>
        <dsp:cNvSpPr/>
      </dsp:nvSpPr>
      <dsp:spPr>
        <a:xfrm rot="5400000">
          <a:off x="-217661" y="2728226"/>
          <a:ext cx="1451074" cy="10157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latin typeface="SutonnyEMJ" pitchFamily="2" charset="0"/>
            </a:rPr>
            <a:t>03</a:t>
          </a:r>
          <a:endParaRPr lang="en-US" sz="2500" kern="1200">
            <a:latin typeface="SutonnyEMJ" pitchFamily="2" charset="0"/>
          </a:endParaRPr>
        </a:p>
      </dsp:txBody>
      <dsp:txXfrm rot="-5400000">
        <a:off x="1" y="3018441"/>
        <a:ext cx="1015751" cy="435323"/>
      </dsp:txXfrm>
    </dsp:sp>
    <dsp:sp modelId="{06920888-3496-4310-8908-C2FF30E92A45}">
      <dsp:nvSpPr>
        <dsp:cNvPr id="0" name=""/>
        <dsp:cNvSpPr/>
      </dsp:nvSpPr>
      <dsp:spPr>
        <a:xfrm rot="5400000">
          <a:off x="3693876" y="-167559"/>
          <a:ext cx="943198" cy="6299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নাগরিকত্ব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লাভের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2টি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বৈশিষ্ট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3400" kern="1200" dirty="0">
            <a:latin typeface="ShaldaAMJ" pitchFamily="2" charset="0"/>
            <a:cs typeface="ShaldaAMJ" pitchFamily="2" charset="0"/>
          </a:endParaRPr>
        </a:p>
      </dsp:txBody>
      <dsp:txXfrm rot="-5400000">
        <a:off x="1015752" y="2556608"/>
        <a:ext cx="6253405" cy="8511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E0C7C-AF0A-43AC-A917-CE6D40A56AD2}">
      <dsp:nvSpPr>
        <dsp:cNvPr id="0" name=""/>
        <dsp:cNvSpPr/>
      </dsp:nvSpPr>
      <dsp:spPr>
        <a:xfrm>
          <a:off x="0" y="0"/>
          <a:ext cx="830997" cy="8309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76D31-5969-408D-8F14-F9D53CE923BC}">
      <dsp:nvSpPr>
        <dsp:cNvPr id="0" name=""/>
        <dsp:cNvSpPr/>
      </dsp:nvSpPr>
      <dsp:spPr>
        <a:xfrm>
          <a:off x="415498" y="0"/>
          <a:ext cx="5147101" cy="830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4800" b="1" kern="1200" dirty="0">
            <a:latin typeface="NikoshBAN" pitchFamily="2" charset="0"/>
            <a:cs typeface="NikoshBAN" pitchFamily="2" charset="0"/>
          </a:endParaRPr>
        </a:p>
      </dsp:txBody>
      <dsp:txXfrm>
        <a:off x="415498" y="0"/>
        <a:ext cx="5147101" cy="830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D6006-CCEA-4232-9825-44CDEAC7566D}">
      <dsp:nvSpPr>
        <dsp:cNvPr id="0" name=""/>
        <dsp:cNvSpPr/>
      </dsp:nvSpPr>
      <dsp:spPr>
        <a:xfrm>
          <a:off x="641" y="177796"/>
          <a:ext cx="2503103" cy="1501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সহকারী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শিক্ষক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641" y="177796"/>
        <a:ext cx="2503103" cy="1501861"/>
      </dsp:txXfrm>
    </dsp:sp>
    <dsp:sp modelId="{FFDC84CA-C358-4CA2-91B8-C86C8DAE5CB9}">
      <dsp:nvSpPr>
        <dsp:cNvPr id="0" name=""/>
        <dsp:cNvSpPr/>
      </dsp:nvSpPr>
      <dsp:spPr>
        <a:xfrm>
          <a:off x="2743191" y="228604"/>
          <a:ext cx="2503103" cy="1501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তথ্য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প্রযুক্তি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743191" y="228604"/>
        <a:ext cx="2503103" cy="1501861"/>
      </dsp:txXfrm>
    </dsp:sp>
    <dsp:sp modelId="{64634A9F-626E-4175-A8DB-19803E91D7D9}">
      <dsp:nvSpPr>
        <dsp:cNvPr id="0" name=""/>
        <dsp:cNvSpPr/>
      </dsp:nvSpPr>
      <dsp:spPr>
        <a:xfrm>
          <a:off x="76197" y="1929968"/>
          <a:ext cx="5105404" cy="1956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চুন্টা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 এ, </a:t>
          </a: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সি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একাডেমী</a:t>
          </a:r>
          <a:endParaRPr lang="en-US" sz="25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সরাইর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ব্রাহ্মণবাড়িয়া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।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itchFamily="2" charset="0"/>
              <a:cs typeface="NikoshBAN" pitchFamily="2" charset="0"/>
              <a:hlinkClick xmlns:r="http://schemas.openxmlformats.org/officeDocument/2006/relationships" r:id="rId1"/>
            </a:rPr>
            <a:t>sharifbd123@yahoo.com</a:t>
          </a:r>
          <a:endParaRPr lang="en-US" sz="25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01818451771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76197" y="1929968"/>
        <a:ext cx="5105404" cy="1956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37AB4-36E5-45C9-BB04-81307700F91D}">
      <dsp:nvSpPr>
        <dsp:cNvPr id="0" name=""/>
        <dsp:cNvSpPr/>
      </dsp:nvSpPr>
      <dsp:spPr>
        <a:xfrm>
          <a:off x="0" y="0"/>
          <a:ext cx="822960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sz="6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500" kern="1200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74249" y="74249"/>
        <a:ext cx="8081102" cy="1372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30495-A1E6-4554-A67D-618D603D79B3}">
      <dsp:nvSpPr>
        <dsp:cNvPr id="0" name=""/>
        <dsp:cNvSpPr/>
      </dsp:nvSpPr>
      <dsp:spPr>
        <a:xfrm>
          <a:off x="0" y="-426721"/>
          <a:ext cx="8229600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>
              <a:latin typeface="NikoshBAN" pitchFamily="2" charset="0"/>
              <a:cs typeface="NikoshBAN" pitchFamily="2" charset="0"/>
            </a:rPr>
            <a:t>বাংলাদেশ</a:t>
          </a:r>
          <a:r>
            <a:rPr lang="en-US" sz="57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5700" kern="1200" dirty="0" err="1" smtClean="0">
              <a:latin typeface="NikoshBAN" pitchFamily="2" charset="0"/>
              <a:cs typeface="NikoshBAN" pitchFamily="2" charset="0"/>
            </a:rPr>
            <a:t>বিশ্বপরিচয়</a:t>
          </a:r>
          <a:endParaRPr lang="en-US" sz="5700" kern="1200" dirty="0">
            <a:latin typeface="NikoshBAN" pitchFamily="2" charset="0"/>
            <a:cs typeface="NikoshBAN" pitchFamily="2" charset="0"/>
          </a:endParaRPr>
        </a:p>
      </dsp:txBody>
      <dsp:txXfrm>
        <a:off x="0" y="-426721"/>
        <a:ext cx="8229600" cy="1219200"/>
      </dsp:txXfrm>
    </dsp:sp>
    <dsp:sp modelId="{B3938AD2-1069-4C69-A9BD-9A5D9ABE89DC}">
      <dsp:nvSpPr>
        <dsp:cNvPr id="0" name=""/>
        <dsp:cNvSpPr/>
      </dsp:nvSpPr>
      <dsp:spPr>
        <a:xfrm>
          <a:off x="4018" y="868686"/>
          <a:ext cx="2740521" cy="9448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ষষ্ঠ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শ্রেণী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4018" y="868686"/>
        <a:ext cx="2740521" cy="944886"/>
      </dsp:txXfrm>
    </dsp:sp>
    <dsp:sp modelId="{E899E80F-51FF-4DDA-A5B5-B30E3A2F149A}">
      <dsp:nvSpPr>
        <dsp:cNvPr id="0" name=""/>
        <dsp:cNvSpPr/>
      </dsp:nvSpPr>
      <dsp:spPr>
        <a:xfrm>
          <a:off x="2744539" y="868686"/>
          <a:ext cx="2740521" cy="9448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4র্থ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অধ্যায়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2744539" y="868686"/>
        <a:ext cx="2740521" cy="944886"/>
      </dsp:txXfrm>
    </dsp:sp>
    <dsp:sp modelId="{696D4187-123A-4B6D-BEC4-22CECFD37C2D}">
      <dsp:nvSpPr>
        <dsp:cNvPr id="0" name=""/>
        <dsp:cNvSpPr/>
      </dsp:nvSpPr>
      <dsp:spPr>
        <a:xfrm>
          <a:off x="5489078" y="868686"/>
          <a:ext cx="2740521" cy="9448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পাঠঃ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1-5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5489078" y="868686"/>
        <a:ext cx="2740521" cy="944886"/>
      </dsp:txXfrm>
    </dsp:sp>
    <dsp:sp modelId="{37DE155B-8A73-4FBC-9FFC-6CC7463B076E}">
      <dsp:nvSpPr>
        <dsp:cNvPr id="0" name=""/>
        <dsp:cNvSpPr/>
      </dsp:nvSpPr>
      <dsp:spPr>
        <a:xfrm>
          <a:off x="0" y="1828799"/>
          <a:ext cx="8229600" cy="1991365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993B7-B3DF-464C-A73E-4EFCCAABA934}">
      <dsp:nvSpPr>
        <dsp:cNvPr id="0" name=""/>
        <dsp:cNvSpPr/>
      </dsp:nvSpPr>
      <dsp:spPr>
        <a:xfrm rot="10800000">
          <a:off x="671355" y="152396"/>
          <a:ext cx="5196049" cy="9433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97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907180" y="152396"/>
        <a:ext cx="4960224" cy="943302"/>
      </dsp:txXfrm>
    </dsp:sp>
    <dsp:sp modelId="{82C5B625-A931-416F-86C0-9C0065601143}">
      <dsp:nvSpPr>
        <dsp:cNvPr id="0" name=""/>
        <dsp:cNvSpPr/>
      </dsp:nvSpPr>
      <dsp:spPr>
        <a:xfrm>
          <a:off x="0" y="174300"/>
          <a:ext cx="943302" cy="943302"/>
        </a:xfrm>
        <a:prstGeom prst="flowChartMagneticDrum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46D5D-1FC0-4C92-A242-AC0289ABBFD7}">
      <dsp:nvSpPr>
        <dsp:cNvPr id="0" name=""/>
        <dsp:cNvSpPr/>
      </dsp:nvSpPr>
      <dsp:spPr>
        <a:xfrm rot="10800000">
          <a:off x="700218" y="1219203"/>
          <a:ext cx="5167186" cy="9433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97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নাগরিক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নাগরিকত্ব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ধারনা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936043" y="1219203"/>
        <a:ext cx="4931361" cy="943302"/>
      </dsp:txXfrm>
    </dsp:sp>
    <dsp:sp modelId="{303259DD-222C-4660-9B5D-60C98A95E9E5}">
      <dsp:nvSpPr>
        <dsp:cNvPr id="0" name=""/>
        <dsp:cNvSpPr/>
      </dsp:nvSpPr>
      <dsp:spPr>
        <a:xfrm>
          <a:off x="76202" y="1227306"/>
          <a:ext cx="943302" cy="9433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5D468-7660-40AF-BEDB-5916833B9803}">
      <dsp:nvSpPr>
        <dsp:cNvPr id="0" name=""/>
        <dsp:cNvSpPr/>
      </dsp:nvSpPr>
      <dsp:spPr>
        <a:xfrm rot="10800000">
          <a:off x="685807" y="2286000"/>
          <a:ext cx="5182874" cy="9433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97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রাষ্ট্রের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উন্নয়নে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নাগরিকের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ভুমিকা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921632" y="2286000"/>
        <a:ext cx="4947049" cy="943302"/>
      </dsp:txXfrm>
    </dsp:sp>
    <dsp:sp modelId="{AF21011A-6A73-4140-A73C-EB5703480AB9}">
      <dsp:nvSpPr>
        <dsp:cNvPr id="0" name=""/>
        <dsp:cNvSpPr/>
      </dsp:nvSpPr>
      <dsp:spPr>
        <a:xfrm>
          <a:off x="2" y="2286000"/>
          <a:ext cx="943302" cy="9433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5DADE-A0A6-4BDD-AAB0-3082208A51ED}">
      <dsp:nvSpPr>
        <dsp:cNvPr id="0" name=""/>
        <dsp:cNvSpPr/>
      </dsp:nvSpPr>
      <dsp:spPr>
        <a:xfrm rot="10800000">
          <a:off x="777241" y="3352797"/>
          <a:ext cx="5090163" cy="9433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97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নাগরিকত্ব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লাভের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নিয়মগুলো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013066" y="3352797"/>
        <a:ext cx="4854338" cy="943302"/>
      </dsp:txXfrm>
    </dsp:sp>
    <dsp:sp modelId="{AEF906B2-13DE-44F9-A03F-CBA2CE3E946E}">
      <dsp:nvSpPr>
        <dsp:cNvPr id="0" name=""/>
        <dsp:cNvSpPr/>
      </dsp:nvSpPr>
      <dsp:spPr>
        <a:xfrm>
          <a:off x="76249" y="3454410"/>
          <a:ext cx="943302" cy="94330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110F1-008C-422F-9ED1-09A06B839FF3}">
      <dsp:nvSpPr>
        <dsp:cNvPr id="0" name=""/>
        <dsp:cNvSpPr/>
      </dsp:nvSpPr>
      <dsp:spPr>
        <a:xfrm rot="16200000">
          <a:off x="742950" y="-742950"/>
          <a:ext cx="2209800" cy="36957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>
              <a:latin typeface="NikoshBAN" pitchFamily="2" charset="0"/>
              <a:cs typeface="NikoshBAN" pitchFamily="2" charset="0"/>
            </a:rPr>
            <a:t>জনসমষ্টি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-1" y="1"/>
        <a:ext cx="3695700" cy="1657350"/>
      </dsp:txXfrm>
    </dsp:sp>
    <dsp:sp modelId="{FFE5F26D-E129-40E1-AB1A-88EC2EA5F4E1}">
      <dsp:nvSpPr>
        <dsp:cNvPr id="0" name=""/>
        <dsp:cNvSpPr/>
      </dsp:nvSpPr>
      <dsp:spPr>
        <a:xfrm>
          <a:off x="3695700" y="0"/>
          <a:ext cx="3695700" cy="2209800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err="1" smtClean="0">
              <a:latin typeface="NikoshBAN" pitchFamily="2" charset="0"/>
              <a:cs typeface="NikoshBAN" pitchFamily="2" charset="0"/>
            </a:rPr>
            <a:t>সরকার</a:t>
          </a:r>
          <a:endParaRPr lang="en-US" sz="4600" b="1" kern="1200" dirty="0">
            <a:latin typeface="NikoshBAN" pitchFamily="2" charset="0"/>
            <a:cs typeface="NikoshBAN" pitchFamily="2" charset="0"/>
          </a:endParaRPr>
        </a:p>
      </dsp:txBody>
      <dsp:txXfrm>
        <a:off x="3695700" y="0"/>
        <a:ext cx="3695700" cy="1657350"/>
      </dsp:txXfrm>
    </dsp:sp>
    <dsp:sp modelId="{4DAFB054-15AE-4E76-9A0C-7110FB94B24D}">
      <dsp:nvSpPr>
        <dsp:cNvPr id="0" name=""/>
        <dsp:cNvSpPr/>
      </dsp:nvSpPr>
      <dsp:spPr>
        <a:xfrm rot="10800000">
          <a:off x="0" y="2209800"/>
          <a:ext cx="3695700" cy="2209800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46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ভূখন্ড</a:t>
          </a:r>
          <a:endParaRPr lang="en-US" sz="46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0" y="2762249"/>
        <a:ext cx="3695700" cy="1657350"/>
      </dsp:txXfrm>
    </dsp:sp>
    <dsp:sp modelId="{0C5036B9-2707-4DC9-8BF2-3C63D85F7EF4}">
      <dsp:nvSpPr>
        <dsp:cNvPr id="0" name=""/>
        <dsp:cNvSpPr/>
      </dsp:nvSpPr>
      <dsp:spPr>
        <a:xfrm rot="5400000">
          <a:off x="4438650" y="1466850"/>
          <a:ext cx="2209800" cy="3695700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সার্বভৌমত্ত্ব</a:t>
          </a:r>
          <a:endParaRPr lang="en-US" sz="46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3695700" y="2762250"/>
        <a:ext cx="3695700" cy="1657350"/>
      </dsp:txXfrm>
    </dsp:sp>
    <dsp:sp modelId="{71C7D3FC-8E0C-4362-9D8F-7B956489E63B}">
      <dsp:nvSpPr>
        <dsp:cNvPr id="0" name=""/>
        <dsp:cNvSpPr/>
      </dsp:nvSpPr>
      <dsp:spPr>
        <a:xfrm>
          <a:off x="2586990" y="1657350"/>
          <a:ext cx="2217420" cy="1104900"/>
        </a:xfrm>
        <a:prstGeom prst="roundRect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>
              <a:latin typeface="NikoshBAN" pitchFamily="2" charset="0"/>
              <a:cs typeface="NikoshBAN" pitchFamily="2" charset="0"/>
            </a:rPr>
            <a:t>রাষ্ট্র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2640927" y="1711287"/>
        <a:ext cx="2109546" cy="9970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76057-B6D0-4456-BFFE-7CDBEA1C92C3}">
      <dsp:nvSpPr>
        <dsp:cNvPr id="0" name=""/>
        <dsp:cNvSpPr/>
      </dsp:nvSpPr>
      <dsp:spPr>
        <a:xfrm rot="5400000">
          <a:off x="-261595" y="263779"/>
          <a:ext cx="1743967" cy="1220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+mj-lt"/>
            </a:rPr>
            <a:t>01</a:t>
          </a:r>
          <a:endParaRPr lang="en-US" sz="3400" kern="1200">
            <a:latin typeface="+mj-lt"/>
          </a:endParaRPr>
        </a:p>
      </dsp:txBody>
      <dsp:txXfrm rot="-5400000">
        <a:off x="1" y="612573"/>
        <a:ext cx="1220777" cy="523190"/>
      </dsp:txXfrm>
    </dsp:sp>
    <dsp:sp modelId="{111ECDFD-D67E-466B-8AAA-49446A471F46}">
      <dsp:nvSpPr>
        <dsp:cNvPr id="0" name=""/>
        <dsp:cNvSpPr/>
      </dsp:nvSpPr>
      <dsp:spPr>
        <a:xfrm rot="5400000">
          <a:off x="3510699" y="-2287737"/>
          <a:ext cx="1133579" cy="5713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>
              <a:latin typeface="+mj-lt"/>
            </a:rPr>
            <a:t>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রাষ্ট্রের</a:t>
          </a: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মুল</a:t>
          </a: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কয়টি</a:t>
          </a: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47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220778" y="57521"/>
        <a:ext cx="5658085" cy="1022905"/>
      </dsp:txXfrm>
    </dsp:sp>
    <dsp:sp modelId="{356DD6AF-90C4-46BB-BC6F-E5035B28B786}">
      <dsp:nvSpPr>
        <dsp:cNvPr id="0" name=""/>
        <dsp:cNvSpPr/>
      </dsp:nvSpPr>
      <dsp:spPr>
        <a:xfrm rot="5400000">
          <a:off x="-261595" y="1715843"/>
          <a:ext cx="1743967" cy="1220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+mj-lt"/>
            </a:rPr>
            <a:t>02</a:t>
          </a:r>
          <a:endParaRPr lang="en-US" sz="3400" kern="1200">
            <a:latin typeface="+mj-lt"/>
          </a:endParaRPr>
        </a:p>
      </dsp:txBody>
      <dsp:txXfrm rot="-5400000">
        <a:off x="1" y="2064637"/>
        <a:ext cx="1220777" cy="523190"/>
      </dsp:txXfrm>
    </dsp:sp>
    <dsp:sp modelId="{D713CDA7-F289-4EFC-8404-5B63A7D4927F}">
      <dsp:nvSpPr>
        <dsp:cNvPr id="0" name=""/>
        <dsp:cNvSpPr/>
      </dsp:nvSpPr>
      <dsp:spPr>
        <a:xfrm rot="5400000">
          <a:off x="3510699" y="-835673"/>
          <a:ext cx="1133579" cy="5713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>
              <a:latin typeface="+mj-lt"/>
            </a:rPr>
            <a:t>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বাংলাদেশ</a:t>
          </a: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47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220778" y="1509585"/>
        <a:ext cx="5658085" cy="10229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2283C-A773-4D72-B11E-A4E92841A9FD}">
      <dsp:nvSpPr>
        <dsp:cNvPr id="0" name=""/>
        <dsp:cNvSpPr/>
      </dsp:nvSpPr>
      <dsp:spPr>
        <a:xfrm>
          <a:off x="3036230" y="2132233"/>
          <a:ext cx="1662160" cy="114466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নাগরিক</a:t>
          </a:r>
          <a:endParaRPr lang="en-US" sz="24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279648" y="2299866"/>
        <a:ext cx="1175324" cy="809401"/>
      </dsp:txXfrm>
    </dsp:sp>
    <dsp:sp modelId="{919DF3F9-F275-4DE2-80F7-DF1F8DE823BA}">
      <dsp:nvSpPr>
        <dsp:cNvPr id="0" name=""/>
        <dsp:cNvSpPr/>
      </dsp:nvSpPr>
      <dsp:spPr>
        <a:xfrm rot="16200000">
          <a:off x="3713010" y="1612412"/>
          <a:ext cx="308600" cy="474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59300" y="1753671"/>
        <a:ext cx="216020" cy="284907"/>
      </dsp:txXfrm>
    </dsp:sp>
    <dsp:sp modelId="{2726A458-C1A0-4D50-A946-635C0BF8D04F}">
      <dsp:nvSpPr>
        <dsp:cNvPr id="0" name=""/>
        <dsp:cNvSpPr/>
      </dsp:nvSpPr>
      <dsp:spPr>
        <a:xfrm>
          <a:off x="2621303" y="-47704"/>
          <a:ext cx="2492014" cy="15976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আনুগত্য</a:t>
          </a:r>
          <a:endParaRPr lang="en-US" sz="32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2986250" y="186270"/>
        <a:ext cx="1762120" cy="1129724"/>
      </dsp:txXfrm>
    </dsp:sp>
    <dsp:sp modelId="{867BC43D-BADA-4EAB-80EE-14D5A581C72B}">
      <dsp:nvSpPr>
        <dsp:cNvPr id="0" name=""/>
        <dsp:cNvSpPr/>
      </dsp:nvSpPr>
      <dsp:spPr>
        <a:xfrm rot="20498400">
          <a:off x="4747131" y="2116095"/>
          <a:ext cx="355873" cy="474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749848" y="2227878"/>
        <a:ext cx="249111" cy="284907"/>
      </dsp:txXfrm>
    </dsp:sp>
    <dsp:sp modelId="{EA9D992F-B34F-400B-B51A-D2A05A953B4B}">
      <dsp:nvSpPr>
        <dsp:cNvPr id="0" name=""/>
        <dsp:cNvSpPr/>
      </dsp:nvSpPr>
      <dsp:spPr>
        <a:xfrm>
          <a:off x="5181605" y="812805"/>
          <a:ext cx="2350916" cy="21309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দায়িত্ব</a:t>
          </a:r>
          <a:r>
            <a:rPr lang="en-US" sz="32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2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কর্তব্য</a:t>
          </a:r>
          <a:endParaRPr lang="en-US" sz="32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525889" y="1124871"/>
        <a:ext cx="1662348" cy="1506791"/>
      </dsp:txXfrm>
    </dsp:sp>
    <dsp:sp modelId="{E61E8432-2B67-43B9-95B8-01EFD014B0AD}">
      <dsp:nvSpPr>
        <dsp:cNvPr id="0" name=""/>
        <dsp:cNvSpPr/>
      </dsp:nvSpPr>
      <dsp:spPr>
        <a:xfrm rot="5400000">
          <a:off x="3686368" y="3370636"/>
          <a:ext cx="361883" cy="474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40651" y="3411323"/>
        <a:ext cx="253318" cy="284907"/>
      </dsp:txXfrm>
    </dsp:sp>
    <dsp:sp modelId="{91E64145-A505-4F30-BB5B-DABB92A8A042}">
      <dsp:nvSpPr>
        <dsp:cNvPr id="0" name=""/>
        <dsp:cNvSpPr/>
      </dsp:nvSpPr>
      <dsp:spPr>
        <a:xfrm>
          <a:off x="2666846" y="3959700"/>
          <a:ext cx="2400928" cy="139660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CCFF99"/>
              </a:solidFill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000" b="1" kern="1200" dirty="0" smtClean="0">
              <a:solidFill>
                <a:srgbClr val="CCFF99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000" b="1" kern="1200" dirty="0" err="1" smtClean="0">
              <a:solidFill>
                <a:srgbClr val="CCFF99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000" b="1" kern="1200" dirty="0" smtClean="0">
              <a:solidFill>
                <a:srgbClr val="CCFF99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CCFF99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000" b="1" kern="1200" dirty="0">
            <a:solidFill>
              <a:srgbClr val="CCFF99"/>
            </a:solidFill>
            <a:latin typeface="NikoshBAN" pitchFamily="2" charset="0"/>
            <a:cs typeface="NikoshBAN" pitchFamily="2" charset="0"/>
          </a:endParaRPr>
        </a:p>
      </dsp:txBody>
      <dsp:txXfrm>
        <a:off x="3018454" y="4164228"/>
        <a:ext cx="1697712" cy="987547"/>
      </dsp:txXfrm>
    </dsp:sp>
    <dsp:sp modelId="{F754034E-93F2-4514-9E47-21BB60EF64D1}">
      <dsp:nvSpPr>
        <dsp:cNvPr id="0" name=""/>
        <dsp:cNvSpPr/>
      </dsp:nvSpPr>
      <dsp:spPr>
        <a:xfrm rot="11977173">
          <a:off x="2715676" y="2110745"/>
          <a:ext cx="303656" cy="474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804129" y="2221008"/>
        <a:ext cx="212559" cy="284907"/>
      </dsp:txXfrm>
    </dsp:sp>
    <dsp:sp modelId="{66C28C36-DB32-4645-8214-A3B3F7377B23}">
      <dsp:nvSpPr>
        <dsp:cNvPr id="0" name=""/>
        <dsp:cNvSpPr/>
      </dsp:nvSpPr>
      <dsp:spPr>
        <a:xfrm>
          <a:off x="381005" y="736603"/>
          <a:ext cx="2275359" cy="226150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স্থায়ী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বাসিন্দা</a:t>
          </a:r>
          <a:endParaRPr lang="en-US" sz="28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714224" y="1067793"/>
        <a:ext cx="1608921" cy="15991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B8124-A858-4C51-B4BB-433BBCFFA895}">
      <dsp:nvSpPr>
        <dsp:cNvPr id="0" name=""/>
        <dsp:cNvSpPr/>
      </dsp:nvSpPr>
      <dsp:spPr>
        <a:xfrm>
          <a:off x="0" y="0"/>
          <a:ext cx="584774" cy="5847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7C45D-51FA-4AE2-A9B4-602C909E37F2}">
      <dsp:nvSpPr>
        <dsp:cNvPr id="0" name=""/>
        <dsp:cNvSpPr/>
      </dsp:nvSpPr>
      <dsp:spPr>
        <a:xfrm>
          <a:off x="0" y="0"/>
          <a:ext cx="4279612" cy="584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নাগরিকের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ধারনা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-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0" y="0"/>
        <a:ext cx="4279612" cy="584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8F62-2B4E-4870-AF56-C57BFDA46E3F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D73D-591C-473C-9755-BEBC7703F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microsoft.com/office/2007/relationships/diagramDrawing" Target="../diagrams/drawing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diagramColors" Target="../diagrams/colors9.xml"/><Relationship Id="rId5" Type="http://schemas.openxmlformats.org/officeDocument/2006/relationships/image" Target="../media/image21.jpeg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20.jpeg"/><Relationship Id="rId9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Ribbon 7"/>
          <p:cNvSpPr/>
          <p:nvPr/>
        </p:nvSpPr>
        <p:spPr>
          <a:xfrm>
            <a:off x="-76200" y="2057400"/>
            <a:ext cx="9144000" cy="2743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0" y="914400"/>
            <a:ext cx="28956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SutonnyE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00" y="2971800"/>
            <a:ext cx="2895600" cy="1905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SutonnyE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0" y="4800600"/>
            <a:ext cx="2895600" cy="1905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smtClean="0">
              <a:latin typeface="SutonnyE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2819400"/>
            <a:ext cx="2895600" cy="1905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SutonnyEMJ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52800" y="2905109"/>
            <a:ext cx="2286000" cy="1895491"/>
            <a:chOff x="3276600" y="2828909"/>
            <a:chExt cx="2438400" cy="2047891"/>
          </a:xfrm>
          <a:blipFill>
            <a:blip r:embed="rId6"/>
            <a:tile tx="0" ty="0" sx="100000" sy="100000" flip="none" algn="tl"/>
          </a:blipFill>
        </p:grpSpPr>
        <p:sp>
          <p:nvSpPr>
            <p:cNvPr id="2" name="Oval 1"/>
            <p:cNvSpPr/>
            <p:nvPr/>
          </p:nvSpPr>
          <p:spPr>
            <a:xfrm>
              <a:off x="3657600" y="3200400"/>
              <a:ext cx="1676400" cy="1295400"/>
            </a:xfrm>
            <a:prstGeom prst="ellipse">
              <a:avLst/>
            </a:prstGeom>
            <a:blipFill>
              <a:blip r:embed="rId7"/>
              <a:tile tx="0" ty="0" sx="100000" sy="100000" flip="none" algn="tl"/>
            </a:blipFill>
            <a:ln w="38100" cap="rnd" cmpd="dbl">
              <a:beve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নাগরিক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334000" y="3733800"/>
              <a:ext cx="381000" cy="304800"/>
            </a:xfrm>
            <a:prstGeom prst="rightArrow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smtClean="0">
                <a:latin typeface="SutonnyEMJ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3276600" y="3657600"/>
              <a:ext cx="381000" cy="304800"/>
            </a:xfrm>
            <a:prstGeom prst="rightArrow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smtClean="0">
                <a:latin typeface="SutonnyEMJ" pitchFamily="2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4305300" y="4533900"/>
              <a:ext cx="381000" cy="304800"/>
            </a:xfrm>
            <a:prstGeom prst="rightArrow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smtClean="0">
                <a:latin typeface="SutonnyEMJ" pitchFamily="2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4293232" y="2867009"/>
              <a:ext cx="381000" cy="304800"/>
            </a:xfrm>
            <a:prstGeom prst="rightArrow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smtClean="0">
                <a:latin typeface="SutonnyEMJ" pitchFamily="2" charset="0"/>
              </a:endParaRPr>
            </a:p>
          </p:txBody>
        </p:sp>
      </p:grpSp>
      <p:sp>
        <p:nvSpPr>
          <p:cNvPr id="16" name="Flowchart: Process 15"/>
          <p:cNvSpPr/>
          <p:nvPr/>
        </p:nvSpPr>
        <p:spPr>
          <a:xfrm>
            <a:off x="76200" y="1219200"/>
            <a:ext cx="1981200" cy="4572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76200" y="6248400"/>
            <a:ext cx="1981200" cy="4572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বাসিন্দা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7010400" y="1020618"/>
            <a:ext cx="1981200" cy="4572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কর্তব্য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010400" y="6096000"/>
            <a:ext cx="1981200" cy="4572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814180990"/>
              </p:ext>
            </p:extLst>
          </p:nvPr>
        </p:nvGraphicFramePr>
        <p:xfrm>
          <a:off x="2667000" y="228600"/>
          <a:ext cx="45720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6" grpId="0" animBg="1"/>
      <p:bldP spid="17" grpId="0" animBg="1"/>
      <p:bldP spid="18" grpId="0" animBg="1"/>
      <p:bldP spid="19" grpId="0" animBg="1"/>
      <p:bldGraphic spid="2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50838"/>
            <a:ext cx="6477000" cy="19351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 dirty="0" smtClean="0">
                <a:latin typeface="ShaldaAMJ" pitchFamily="2" charset="0"/>
                <a:cs typeface="ShaldaAMJ" pitchFamily="2" charset="0"/>
              </a:rPr>
              <a:t>†</a:t>
            </a:r>
            <a:r>
              <a:rPr lang="en-US" sz="4400" dirty="0" err="1" smtClean="0">
                <a:latin typeface="ShaldaAMJ" pitchFamily="2" charset="0"/>
                <a:cs typeface="ShaldaAMJ" pitchFamily="2" charset="0"/>
              </a:rPr>
              <a:t>Rvovq</a:t>
            </a:r>
            <a:r>
              <a:rPr lang="en-US" sz="4400" dirty="0" smtClean="0">
                <a:latin typeface="ShaldaAMJ" pitchFamily="2" charset="0"/>
                <a:cs typeface="ShaldaAMJ" pitchFamily="2" charset="0"/>
              </a:rPr>
              <a:t> </a:t>
            </a:r>
            <a:r>
              <a:rPr lang="en-US" sz="4400" dirty="0" err="1" smtClean="0">
                <a:latin typeface="ShaldaAMJ" pitchFamily="2" charset="0"/>
                <a:cs typeface="ShaldaAMJ" pitchFamily="2" charset="0"/>
              </a:rPr>
              <a:t>KvR</a:t>
            </a:r>
            <a:endParaRPr lang="en-US" sz="4400" dirty="0">
              <a:latin typeface="ShaldaAMJ" pitchFamily="2" charset="0"/>
              <a:cs typeface="ShaldaAMJ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51875135"/>
              </p:ext>
            </p:extLst>
          </p:nvPr>
        </p:nvGraphicFramePr>
        <p:xfrm>
          <a:off x="1219200" y="2743200"/>
          <a:ext cx="6934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জ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14400" y="76200"/>
            <a:ext cx="76200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লাভের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উপায়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2400" y="1752600"/>
            <a:ext cx="8839200" cy="4419600"/>
            <a:chOff x="76200" y="1752600"/>
            <a:chExt cx="8915400" cy="4419600"/>
          </a:xfrm>
        </p:grpSpPr>
        <p:sp>
          <p:nvSpPr>
            <p:cNvPr id="7" name="Rounded Rectangle 6"/>
            <p:cNvSpPr/>
            <p:nvPr/>
          </p:nvSpPr>
          <p:spPr>
            <a:xfrm>
              <a:off x="3429000" y="1752600"/>
              <a:ext cx="2514600" cy="68580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নাগরিকত্ব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90600" y="3200400"/>
              <a:ext cx="2362200" cy="68580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সূত্রে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943600" y="3124200"/>
              <a:ext cx="2667000" cy="762000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অনুমোদন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সু্ত্রে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62600" y="4343400"/>
              <a:ext cx="3429000" cy="182880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বিয়ে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সম্পত্তি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ক্রয়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বসবাস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চাকুরী,সেনাবাহীনিতে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যোগদান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রাজনৈতিক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আশ্রয়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ইত্যাতি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ShaldaAMJ" pitchFamily="2" charset="0"/>
                <a:cs typeface="ShaldaAMJ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6200" y="4648200"/>
              <a:ext cx="2362200" cy="68580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জন্মসুত্র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নীতি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590800" y="4648200"/>
              <a:ext cx="2362200" cy="68580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জন্মস্থান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নীতি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133600" y="2741756"/>
              <a:ext cx="5105400" cy="14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43000" y="4343400"/>
              <a:ext cx="2438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4572794" y="2590006"/>
              <a:ext cx="304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7087394" y="2894806"/>
              <a:ext cx="304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1981994" y="2894806"/>
              <a:ext cx="304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1981994" y="4114006"/>
              <a:ext cx="304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991394" y="4495006"/>
              <a:ext cx="304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429794" y="4495006"/>
              <a:ext cx="304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7087394" y="4037806"/>
              <a:ext cx="304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50838"/>
            <a:ext cx="6477000" cy="19351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 rot="667693">
            <a:off x="1066800" y="3124200"/>
            <a:ext cx="7162800" cy="2209800"/>
          </a:xfrm>
          <a:prstGeom prst="horizontalScroll">
            <a:avLst/>
          </a:prstGeom>
          <a:ln w="76200"/>
          <a:scene3d>
            <a:camera prst="isometricRightUp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676400" y="304800"/>
            <a:ext cx="5867400" cy="1600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2014953"/>
              </p:ext>
            </p:extLst>
          </p:nvPr>
        </p:nvGraphicFramePr>
        <p:xfrm>
          <a:off x="1219200" y="2286000"/>
          <a:ext cx="7315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876057-B6D0-4456-BFFE-7CDBEA1C9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55876057-B6D0-4456-BFFE-7CDBEA1C9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55876057-B6D0-4456-BFFE-7CDBEA1C9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1ECDFD-D67E-466B-8AAA-49446A47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111ECDFD-D67E-466B-8AAA-49446A47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11ECDFD-D67E-466B-8AAA-49446A47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6DD6AF-90C4-46BB-BC6F-E5035B28B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56DD6AF-90C4-46BB-BC6F-E5035B28B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356DD6AF-90C4-46BB-BC6F-E5035B28B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13CDA7-F289-4EFC-8404-5B63A7D49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D713CDA7-F289-4EFC-8404-5B63A7D49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D713CDA7-F289-4EFC-8404-5B63A7D49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D41581-A367-4F50-86EE-C7166895A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39D41581-A367-4F50-86EE-C7166895A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39D41581-A367-4F50-86EE-C7166895A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920888-3496-4310-8908-C2FF30E9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06920888-3496-4310-8908-C2FF30E9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06920888-3496-4310-8908-C2FF30E9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sperate-ho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61" y="1524000"/>
            <a:ext cx="2905439" cy="2514600"/>
          </a:xfrm>
          <a:prstGeom prst="rect">
            <a:avLst/>
          </a:prstGeom>
        </p:spPr>
      </p:pic>
      <p:pic>
        <p:nvPicPr>
          <p:cNvPr id="7" name="Picture 6" descr="dutiful-sold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8129" y="1524000"/>
            <a:ext cx="2811071" cy="2514600"/>
          </a:xfrm>
          <a:prstGeom prst="rect">
            <a:avLst/>
          </a:prstGeom>
        </p:spPr>
      </p:pic>
      <p:pic>
        <p:nvPicPr>
          <p:cNvPr id="8" name="Picture 7" descr="dscn36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199" y="1524000"/>
            <a:ext cx="2743201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4876800"/>
            <a:ext cx="8839200" cy="9541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সুনাগরিক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ShaldaAMJ" pitchFamily="2" charset="0"/>
              <a:cs typeface="ShaldaA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8610600" cy="914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5400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5400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5400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blipFill>
                <a:blip r:embed="rId6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.png"/>
          <p:cNvPicPr>
            <a:picLocks noChangeAspect="1"/>
          </p:cNvPicPr>
          <p:nvPr/>
        </p:nvPicPr>
        <p:blipFill>
          <a:blip r:embed="rId2"/>
          <a:srcRect l="23044" t="21871" r="23043" b="25388"/>
          <a:stretch>
            <a:fillRect/>
          </a:stretch>
        </p:blipFill>
        <p:spPr>
          <a:xfrm>
            <a:off x="3429000" y="312003"/>
            <a:ext cx="2514600" cy="213194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828800" y="2438400"/>
          <a:ext cx="55626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191000"/>
            <a:ext cx="8260080" cy="83099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57150"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89" y="533399"/>
            <a:ext cx="4544411" cy="445274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Rectangle 4"/>
          <p:cNvSpPr/>
          <p:nvPr/>
        </p:nvSpPr>
        <p:spPr>
          <a:xfrm>
            <a:off x="1447800" y="4876800"/>
            <a:ext cx="533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175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6934200" y="990600"/>
            <a:ext cx="1430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3810000" y="2133600"/>
            <a:ext cx="8146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6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602200"/>
              </p:ext>
            </p:extLst>
          </p:nvPr>
        </p:nvGraphicFramePr>
        <p:xfrm>
          <a:off x="381000" y="457200"/>
          <a:ext cx="8229600" cy="15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Vertical Scroll 5"/>
          <p:cNvSpPr/>
          <p:nvPr/>
        </p:nvSpPr>
        <p:spPr>
          <a:xfrm>
            <a:off x="6096000" y="2667000"/>
            <a:ext cx="2590800" cy="2667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25583531"/>
              </p:ext>
            </p:extLst>
          </p:nvPr>
        </p:nvGraphicFramePr>
        <p:xfrm>
          <a:off x="685800" y="2133600"/>
          <a:ext cx="5257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 descr="phphsQXEoAM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1800" y="3352800"/>
            <a:ext cx="12550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15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3D6006-CCEA-4232-9825-44CDEAC75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8F3D6006-CCEA-4232-9825-44CDEAC75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DC84CA-C358-4CA2-91B8-C86C8DAE5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FDC84CA-C358-4CA2-91B8-C86C8DAE5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634A9F-626E-4175-A8DB-19803E91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64634A9F-626E-4175-A8DB-19803E91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415659"/>
              </p:ext>
            </p:extLst>
          </p:nvPr>
        </p:nvGraphicFramePr>
        <p:xfrm>
          <a:off x="838200" y="304800"/>
          <a:ext cx="8229600" cy="15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1205492"/>
              </p:ext>
            </p:extLst>
          </p:nvPr>
        </p:nvGraphicFramePr>
        <p:xfrm>
          <a:off x="533400" y="23622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800600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18-08-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2015ইং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40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DE155B-8A73-4FBC-9FFC-6CC7463B0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7DE155B-8A73-4FBC-9FFC-6CC7463B0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F30495-A1E6-4554-A67D-618D603D7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8F30495-A1E6-4554-A67D-618D603D7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938AD2-1069-4C69-A9BD-9A5D9ABE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B3938AD2-1069-4C69-A9BD-9A5D9ABE8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99E80F-51FF-4DDA-A5B5-B30E3A2F1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E899E80F-51FF-4DDA-A5B5-B30E3A2F1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6D4187-123A-4B6D-BEC4-22CECFD37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696D4187-123A-4B6D-BEC4-22CECFD37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Sub>
          <a:bldDgm bld="one"/>
        </p:bldSub>
      </p:bldGraphic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14365531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4572000"/>
            <a:ext cx="2857500" cy="2286000"/>
          </a:xfrm>
        </p:spPr>
      </p:pic>
      <p:sp>
        <p:nvSpPr>
          <p:cNvPr id="5" name="Down Arrow Callout 4"/>
          <p:cNvSpPr/>
          <p:nvPr/>
        </p:nvSpPr>
        <p:spPr>
          <a:xfrm>
            <a:off x="457200" y="381000"/>
            <a:ext cx="8229600" cy="1447800"/>
          </a:xfrm>
          <a:prstGeom prst="downArrowCallout">
            <a:avLst>
              <a:gd name="adj1" fmla="val 25000"/>
              <a:gd name="adj2" fmla="val 11316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cb63bb32648c3fa2438bf0a880cbb0b-Ctg-battery-run-wu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648200"/>
            <a:ext cx="3200400" cy="2209800"/>
          </a:xfrm>
          <a:prstGeom prst="rect">
            <a:avLst/>
          </a:prstGeom>
        </p:spPr>
      </p:pic>
      <p:pic>
        <p:nvPicPr>
          <p:cNvPr id="8" name="Picture 7" descr="Freedome P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648200"/>
            <a:ext cx="2895600" cy="2152650"/>
          </a:xfrm>
          <a:prstGeom prst="rect">
            <a:avLst/>
          </a:prstGeom>
        </p:spPr>
      </p:pic>
      <p:pic>
        <p:nvPicPr>
          <p:cNvPr id="9" name="Picture 8" descr="nag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905000"/>
            <a:ext cx="2895600" cy="2590800"/>
          </a:xfrm>
          <a:prstGeom prst="rect">
            <a:avLst/>
          </a:prstGeom>
        </p:spPr>
      </p:pic>
      <p:pic>
        <p:nvPicPr>
          <p:cNvPr id="11" name="Picture 10" descr="Symbol of B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905000"/>
            <a:ext cx="2514600" cy="2514600"/>
          </a:xfrm>
          <a:prstGeom prst="rect">
            <a:avLst/>
          </a:prstGeom>
        </p:spPr>
      </p:pic>
      <p:pic>
        <p:nvPicPr>
          <p:cNvPr id="12" name="Picture 11" descr="Banglades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1676400"/>
            <a:ext cx="2590800" cy="2667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 rot="1410966">
            <a:off x="746760" y="1524000"/>
            <a:ext cx="7467600" cy="327660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নাগরীক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1524000" y="228600"/>
            <a:ext cx="6324600" cy="1828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20944318"/>
              </p:ext>
            </p:extLst>
          </p:nvPr>
        </p:nvGraphicFramePr>
        <p:xfrm>
          <a:off x="1600200" y="1981200"/>
          <a:ext cx="6096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C5B625-A931-416F-86C0-9C0065601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82C5B625-A931-416F-86C0-9C0065601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993B7-B3DF-464C-A73E-4EFCCAABA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020993B7-B3DF-464C-A73E-4EFCCAABA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3259DD-222C-4660-9B5D-60C98A95E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303259DD-222C-4660-9B5D-60C98A95E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146D5D-1FC0-4C92-A242-AC0289ABB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88146D5D-1FC0-4C92-A242-AC0289ABB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21011A-6A73-4140-A73C-EB5703480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AF21011A-6A73-4140-A73C-EB5703480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E5D468-7660-40AF-BEDB-5916833B9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AAE5D468-7660-40AF-BEDB-5916833B9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F906B2-13DE-44F9-A03F-CBA2CE3E9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AEF906B2-13DE-44F9-A03F-CBA2CE3E9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D5DADE-A0A6-4BDD-AAB0-3082208A5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05D5DADE-A0A6-4BDD-AAB0-3082208A5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379406"/>
              </p:ext>
            </p:extLst>
          </p:nvPr>
        </p:nvGraphicFramePr>
        <p:xfrm>
          <a:off x="838200" y="1981200"/>
          <a:ext cx="739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1600200" y="152400"/>
            <a:ext cx="57150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C7D3FC-8E0C-4362-9D8F-7B956489E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1C7D3FC-8E0C-4362-9D8F-7B956489E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C110F1-008C-422F-9ED1-09A06B839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CC110F1-008C-422F-9ED1-09A06B839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E5F26D-E129-40E1-AB1A-88EC2EA5F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FFE5F26D-E129-40E1-AB1A-88EC2EA5F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AFB054-15AE-4E76-9A0C-7110FB94B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DAFB054-15AE-4E76-9A0C-7110FB94B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5036B9-2707-4DC9-8BF2-3C63D85F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0C5036B9-2707-4DC9-8BF2-3C63D85F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676400" y="304800"/>
            <a:ext cx="5867400" cy="1600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9469697"/>
              </p:ext>
            </p:extLst>
          </p:nvPr>
        </p:nvGraphicFramePr>
        <p:xfrm>
          <a:off x="1219200" y="2438400"/>
          <a:ext cx="6934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876057-B6D0-4456-BFFE-7CDBEA1C9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5876057-B6D0-4456-BFFE-7CDBEA1C9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6DD6AF-90C4-46BB-BC6F-E5035B28B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356DD6AF-90C4-46BB-BC6F-E5035B28B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1ECDFD-D67E-466B-8AAA-49446A47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111ECDFD-D67E-466B-8AAA-49446A471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13CDA7-F289-4EFC-8404-5B63A7D49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D713CDA7-F289-4EFC-8404-5B63A7D49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25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03647658"/>
              </p:ext>
            </p:extLst>
          </p:nvPr>
        </p:nvGraphicFramePr>
        <p:xfrm>
          <a:off x="381000" y="1397000"/>
          <a:ext cx="7772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E2283C-A773-4D72-B11E-A4E92841A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4E2283C-A773-4D72-B11E-A4E92841A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9DF3F9-F275-4DE2-80F7-DF1F8DE82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19DF3F9-F275-4DE2-80F7-DF1F8DE82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26A458-C1A0-4D50-A946-635C0BF8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2726A458-C1A0-4D50-A946-635C0BF8D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7BC43D-BADA-4EAB-80EE-14D5A581C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867BC43D-BADA-4EAB-80EE-14D5A581C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9D992F-B34F-400B-B51A-D2A05A953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EA9D992F-B34F-400B-B51A-D2A05A953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1E8432-2B67-43B9-95B8-01EFD014B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E61E8432-2B67-43B9-95B8-01EFD014B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64145-A505-4F30-BB5B-DABB92A8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91E64145-A505-4F30-BB5B-DABB92A8A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54034E-93F2-4514-9E47-21BB60EF6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F754034E-93F2-4514-9E47-21BB60EF6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C28C36-DB32-4645-8214-A3B3F7377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66C28C36-DB32-4645-8214-A3B3F7377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 smtClean="0">
            <a:latin typeface="SutonnyEMJ" pitchFamily="2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266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নাগরিকের ধারনা-</vt:lpstr>
      <vt:lpstr>PowerPoint Presentation</vt:lpstr>
      <vt:lpstr>†Rvovq KvR</vt:lpstr>
      <vt:lpstr>জ</vt:lpstr>
      <vt:lpstr>দলগত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Arif Telecom</cp:lastModifiedBy>
  <cp:revision>120</cp:revision>
  <dcterms:created xsi:type="dcterms:W3CDTF">2015-08-17T16:06:00Z</dcterms:created>
  <dcterms:modified xsi:type="dcterms:W3CDTF">2019-10-09T13:19:05Z</dcterms:modified>
</cp:coreProperties>
</file>