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60" r:id="rId5"/>
    <p:sldId id="275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mailto:sharifbd123@yahoo.com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mailto:sharifbd123@yahoo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E3C920-23CD-4E3A-A1E9-F2F1F2443692}" type="doc">
      <dgm:prSet loTypeId="urn:microsoft.com/office/officeart/2005/8/layout/vList2" loCatId="list" qsTypeId="urn:microsoft.com/office/officeart/2005/8/quickstyle/3d8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ED231A-C345-42F6-8428-5FB9D86FE75F}">
      <dgm:prSet phldrT="[Text]"/>
      <dgm:spPr/>
      <dgm:t>
        <a:bodyPr/>
        <a:lstStyle/>
        <a:p>
          <a:pPr algn="ctr"/>
          <a:r>
            <a:rPr lang="en-US" dirty="0" err="1" smtClean="0">
              <a:latin typeface="NikoshBAN" pitchFamily="2" charset="0"/>
              <a:cs typeface="NikoshBAN" pitchFamily="2" charset="0"/>
            </a:rPr>
            <a:t>শিক্ষক</a:t>
          </a:r>
          <a:r>
            <a:rPr lang="bn-BD" dirty="0" smtClean="0">
              <a:latin typeface="NikoshBAN" pitchFamily="2" charset="0"/>
              <a:cs typeface="NikoshBAN" pitchFamily="2" charset="0"/>
            </a:rPr>
            <a:t> পরিচয়</a:t>
          </a:r>
          <a:endParaRPr lang="en-US" dirty="0">
            <a:latin typeface="SutonnyMJ" pitchFamily="2" charset="0"/>
            <a:cs typeface="SutonnyMJ" pitchFamily="2" charset="0"/>
          </a:endParaRPr>
        </a:p>
      </dgm:t>
    </dgm:pt>
    <dgm:pt modelId="{DC95A04E-B141-40EB-AE64-32E50CA7BEDA}" type="parTrans" cxnId="{C227F47E-59CE-4696-8056-9CB34C5595B4}">
      <dgm:prSet/>
      <dgm:spPr/>
      <dgm:t>
        <a:bodyPr/>
        <a:lstStyle/>
        <a:p>
          <a:endParaRPr lang="en-US"/>
        </a:p>
      </dgm:t>
    </dgm:pt>
    <dgm:pt modelId="{9F86CA1B-EA8A-4F39-8F66-988258402ACD}" type="sibTrans" cxnId="{C227F47E-59CE-4696-8056-9CB34C5595B4}">
      <dgm:prSet/>
      <dgm:spPr/>
      <dgm:t>
        <a:bodyPr/>
        <a:lstStyle/>
        <a:p>
          <a:endParaRPr lang="en-US"/>
        </a:p>
      </dgm:t>
    </dgm:pt>
    <dgm:pt modelId="{E6CAEA17-FD08-46C9-A2FF-945CEADFC0CC}" type="pres">
      <dgm:prSet presAssocID="{5CE3C920-23CD-4E3A-A1E9-F2F1F244369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437AB4-36E5-45C9-BB04-81307700F91D}" type="pres">
      <dgm:prSet presAssocID="{ADED231A-C345-42F6-8428-5FB9D86FE75F}" presName="parentText" presStyleLbl="node1" presStyleIdx="0" presStyleCnt="1" custLinFactY="-100000" custLinFactNeighborX="-1852" custLinFactNeighborY="-11520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227F47E-59CE-4696-8056-9CB34C5595B4}" srcId="{5CE3C920-23CD-4E3A-A1E9-F2F1F2443692}" destId="{ADED231A-C345-42F6-8428-5FB9D86FE75F}" srcOrd="0" destOrd="0" parTransId="{DC95A04E-B141-40EB-AE64-32E50CA7BEDA}" sibTransId="{9F86CA1B-EA8A-4F39-8F66-988258402ACD}"/>
    <dgm:cxn modelId="{2495D22F-DB68-4ED9-9B03-7EACC32DE152}" type="presOf" srcId="{5CE3C920-23CD-4E3A-A1E9-F2F1F2443692}" destId="{E6CAEA17-FD08-46C9-A2FF-945CEADFC0CC}" srcOrd="0" destOrd="0" presId="urn:microsoft.com/office/officeart/2005/8/layout/vList2"/>
    <dgm:cxn modelId="{4A2AED9F-2DB9-4D69-9848-702F12EF51C7}" type="presOf" srcId="{ADED231A-C345-42F6-8428-5FB9D86FE75F}" destId="{1C437AB4-36E5-45C9-BB04-81307700F91D}" srcOrd="0" destOrd="0" presId="urn:microsoft.com/office/officeart/2005/8/layout/vList2"/>
    <dgm:cxn modelId="{E6EBA1AE-C58A-41F0-BB4C-55EAC9A123D0}" type="presParOf" srcId="{E6CAEA17-FD08-46C9-A2FF-945CEADFC0CC}" destId="{1C437AB4-36E5-45C9-BB04-81307700F91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59A64B-D298-4904-A70E-8EBB05467AE1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DF02BC-FB7E-491B-9F5F-5172320693D2}">
      <dgm:prSet phldrT="[Text]"/>
      <dgm:spPr/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সহকারী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শিক্ষক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E86A929C-9694-4583-AFF4-C3886A6E272C}" type="parTrans" cxnId="{D2F3C87B-BCAB-46AF-A880-B5C6F6A0261C}">
      <dgm:prSet/>
      <dgm:spPr/>
      <dgm:t>
        <a:bodyPr/>
        <a:lstStyle/>
        <a:p>
          <a:endParaRPr lang="en-US"/>
        </a:p>
      </dgm:t>
    </dgm:pt>
    <dgm:pt modelId="{8908A221-A56B-4846-811C-58C17EB04E61}" type="sibTrans" cxnId="{D2F3C87B-BCAB-46AF-A880-B5C6F6A0261C}">
      <dgm:prSet/>
      <dgm:spPr/>
      <dgm:t>
        <a:bodyPr/>
        <a:lstStyle/>
        <a:p>
          <a:endParaRPr lang="en-US"/>
        </a:p>
      </dgm:t>
    </dgm:pt>
    <dgm:pt modelId="{262A81FF-1F3A-419E-9FF3-4DC0C8C2A6F2}">
      <dgm:prSet phldrT="[Text]" custT="1"/>
      <dgm:spPr/>
      <dgm:t>
        <a:bodyPr/>
        <a:lstStyle/>
        <a:p>
          <a:r>
            <a:rPr lang="en-US" sz="2000" dirty="0" err="1" smtClean="0">
              <a:latin typeface="NikoshBAN" pitchFamily="2" charset="0"/>
              <a:cs typeface="NikoshBAN" pitchFamily="2" charset="0"/>
            </a:rPr>
            <a:t>তথ্য</a:t>
          </a:r>
          <a:r>
            <a:rPr lang="en-US" sz="2000" dirty="0" smtClean="0">
              <a:latin typeface="NikoshBAN" pitchFamily="2" charset="0"/>
              <a:cs typeface="NikoshBAN" pitchFamily="2" charset="0"/>
            </a:rPr>
            <a:t> ও </a:t>
          </a:r>
          <a:r>
            <a:rPr lang="en-US" sz="2000" dirty="0" err="1" smtClean="0">
              <a:latin typeface="NikoshBAN" pitchFamily="2" charset="0"/>
              <a:cs typeface="NikoshBAN" pitchFamily="2" charset="0"/>
            </a:rPr>
            <a:t>যোগাযোগ</a:t>
          </a:r>
          <a:r>
            <a:rPr lang="en-US" sz="20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000" dirty="0" err="1" smtClean="0">
              <a:latin typeface="NikoshBAN" pitchFamily="2" charset="0"/>
              <a:cs typeface="NikoshBAN" pitchFamily="2" charset="0"/>
            </a:rPr>
            <a:t>প্রযুক্তি</a:t>
          </a:r>
          <a:endParaRPr lang="en-US" sz="2000" dirty="0">
            <a:latin typeface="NikoshBAN" pitchFamily="2" charset="0"/>
            <a:cs typeface="NikoshBAN" pitchFamily="2" charset="0"/>
          </a:endParaRPr>
        </a:p>
      </dgm:t>
    </dgm:pt>
    <dgm:pt modelId="{A8C0FEF3-9593-40E3-A83F-31A061ED9DB1}" type="parTrans" cxnId="{E39F8DA3-3552-4AA6-920B-F6ED933D2354}">
      <dgm:prSet/>
      <dgm:spPr/>
      <dgm:t>
        <a:bodyPr/>
        <a:lstStyle/>
        <a:p>
          <a:endParaRPr lang="en-US"/>
        </a:p>
      </dgm:t>
    </dgm:pt>
    <dgm:pt modelId="{128AC21A-835D-40C1-826E-1CC5D43D3458}" type="sibTrans" cxnId="{E39F8DA3-3552-4AA6-920B-F6ED933D2354}">
      <dgm:prSet/>
      <dgm:spPr/>
      <dgm:t>
        <a:bodyPr/>
        <a:lstStyle/>
        <a:p>
          <a:endParaRPr lang="en-US"/>
        </a:p>
      </dgm:t>
    </dgm:pt>
    <dgm:pt modelId="{68D3AD54-5851-416D-9F07-FDDE2BA1DC46}">
      <dgm:prSet phldrT="[Text]"/>
      <dgm:spPr/>
      <dgm:t>
        <a:bodyPr/>
        <a:lstStyle/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চুন্টা</a:t>
          </a:r>
          <a:r>
            <a:rPr lang="en-US" dirty="0" smtClean="0">
              <a:latin typeface="NikoshBAN" pitchFamily="2" charset="0"/>
              <a:cs typeface="NikoshBAN" pitchFamily="2" charset="0"/>
            </a:rPr>
            <a:t> এ,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সি</a:t>
          </a:r>
          <a:r>
            <a:rPr lang="en-US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একাডেমী</a:t>
          </a:r>
          <a:endParaRPr lang="en-US" dirty="0" smtClean="0">
            <a:latin typeface="NikoshBAN" pitchFamily="2" charset="0"/>
            <a:cs typeface="NikoshBAN" pitchFamily="2" charset="0"/>
          </a:endParaRPr>
        </a:p>
        <a:p>
          <a:r>
            <a:rPr lang="en-US" dirty="0" err="1" smtClean="0">
              <a:latin typeface="NikoshBAN" pitchFamily="2" charset="0"/>
              <a:cs typeface="NikoshBAN" pitchFamily="2" charset="0"/>
            </a:rPr>
            <a:t>সরাইর</a:t>
          </a:r>
          <a:r>
            <a:rPr lang="en-US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dirty="0" err="1" smtClean="0">
              <a:latin typeface="NikoshBAN" pitchFamily="2" charset="0"/>
              <a:cs typeface="NikoshBAN" pitchFamily="2" charset="0"/>
            </a:rPr>
            <a:t>ব্রাহ্মণবাড়িয়া</a:t>
          </a:r>
          <a:r>
            <a:rPr lang="en-US" dirty="0" smtClean="0">
              <a:latin typeface="NikoshBAN" pitchFamily="2" charset="0"/>
              <a:cs typeface="NikoshBAN" pitchFamily="2" charset="0"/>
            </a:rPr>
            <a:t>।</a:t>
          </a:r>
          <a:endParaRPr lang="en-US" dirty="0" smtClean="0">
            <a:latin typeface="NikoshBAN" pitchFamily="2" charset="0"/>
            <a:cs typeface="NikoshBAN" pitchFamily="2" charset="0"/>
          </a:endParaRPr>
        </a:p>
        <a:p>
          <a:r>
            <a:rPr lang="en-US" dirty="0" smtClean="0">
              <a:latin typeface="NikoshBAN" pitchFamily="2" charset="0"/>
              <a:cs typeface="NikoshBAN" pitchFamily="2" charset="0"/>
              <a:hlinkClick xmlns:r="http://schemas.openxmlformats.org/officeDocument/2006/relationships" r:id="rId1"/>
            </a:rPr>
            <a:t>sharifbd123@yahoo.com</a:t>
          </a:r>
          <a:endParaRPr lang="en-US" dirty="0" smtClean="0">
            <a:latin typeface="NikoshBAN" pitchFamily="2" charset="0"/>
            <a:cs typeface="NikoshBAN" pitchFamily="2" charset="0"/>
          </a:endParaRPr>
        </a:p>
        <a:p>
          <a:r>
            <a:rPr lang="en-US" dirty="0" smtClean="0">
              <a:latin typeface="NikoshBAN" pitchFamily="2" charset="0"/>
              <a:cs typeface="NikoshBAN" pitchFamily="2" charset="0"/>
            </a:rPr>
            <a:t>01818451771</a:t>
          </a:r>
          <a:endParaRPr lang="en-US" dirty="0">
            <a:latin typeface="NikoshBAN" pitchFamily="2" charset="0"/>
            <a:cs typeface="NikoshBAN" pitchFamily="2" charset="0"/>
          </a:endParaRPr>
        </a:p>
      </dgm:t>
    </dgm:pt>
    <dgm:pt modelId="{BBD8EB60-D39C-45E0-97E9-F48C4A4089B8}" type="parTrans" cxnId="{77B2D221-E7FB-4924-BDFE-EDAF2F0DEA59}">
      <dgm:prSet/>
      <dgm:spPr/>
      <dgm:t>
        <a:bodyPr/>
        <a:lstStyle/>
        <a:p>
          <a:endParaRPr lang="en-US"/>
        </a:p>
      </dgm:t>
    </dgm:pt>
    <dgm:pt modelId="{FEEC5342-3FAD-48F0-A7CA-637C4E433996}" type="sibTrans" cxnId="{77B2D221-E7FB-4924-BDFE-EDAF2F0DEA59}">
      <dgm:prSet/>
      <dgm:spPr/>
      <dgm:t>
        <a:bodyPr/>
        <a:lstStyle/>
        <a:p>
          <a:endParaRPr lang="en-US"/>
        </a:p>
      </dgm:t>
    </dgm:pt>
    <dgm:pt modelId="{1899FC52-913A-457B-9269-4765D248D330}" type="pres">
      <dgm:prSet presAssocID="{1959A64B-D298-4904-A70E-8EBB05467AE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3D6006-CCEA-4232-9825-44CDEAC7566D}" type="pres">
      <dgm:prSet presAssocID="{C9DF02BC-FB7E-491B-9F5F-5172320693D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7890E2-C2D4-4905-A850-EEA58469CEB3}" type="pres">
      <dgm:prSet presAssocID="{8908A221-A56B-4846-811C-58C17EB04E61}" presName="sibTrans" presStyleCnt="0"/>
      <dgm:spPr/>
    </dgm:pt>
    <dgm:pt modelId="{FFDC84CA-C358-4CA2-91B8-C86C8DAE5CB9}" type="pres">
      <dgm:prSet presAssocID="{262A81FF-1F3A-419E-9FF3-4DC0C8C2A6F2}" presName="node" presStyleLbl="node1" presStyleIdx="1" presStyleCnt="3" custLinFactNeighborX="-434" custLinFactNeighborY="33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A479C8-7878-40D8-80C0-C7522DDCCFAE}" type="pres">
      <dgm:prSet presAssocID="{128AC21A-835D-40C1-826E-1CC5D43D3458}" presName="sibTrans" presStyleCnt="0"/>
      <dgm:spPr/>
    </dgm:pt>
    <dgm:pt modelId="{64634A9F-626E-4175-A8DB-19803E91D7D9}" type="pres">
      <dgm:prSet presAssocID="{68D3AD54-5851-416D-9F07-FDDE2BA1DC46}" presName="node" presStyleLbl="node1" presStyleIdx="2" presStyleCnt="3" custScaleX="203963" custScaleY="1302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CFBEA96-E163-481D-807B-06E88F7171CD}" type="presOf" srcId="{C9DF02BC-FB7E-491B-9F5F-5172320693D2}" destId="{8F3D6006-CCEA-4232-9825-44CDEAC7566D}" srcOrd="0" destOrd="0" presId="urn:microsoft.com/office/officeart/2005/8/layout/default#1"/>
    <dgm:cxn modelId="{D2F3C87B-BCAB-46AF-A880-B5C6F6A0261C}" srcId="{1959A64B-D298-4904-A70E-8EBB05467AE1}" destId="{C9DF02BC-FB7E-491B-9F5F-5172320693D2}" srcOrd="0" destOrd="0" parTransId="{E86A929C-9694-4583-AFF4-C3886A6E272C}" sibTransId="{8908A221-A56B-4846-811C-58C17EB04E61}"/>
    <dgm:cxn modelId="{5FAA13A4-D5D5-4735-9D2A-2B6195738779}" type="presOf" srcId="{68D3AD54-5851-416D-9F07-FDDE2BA1DC46}" destId="{64634A9F-626E-4175-A8DB-19803E91D7D9}" srcOrd="0" destOrd="0" presId="urn:microsoft.com/office/officeart/2005/8/layout/default#1"/>
    <dgm:cxn modelId="{77B2D221-E7FB-4924-BDFE-EDAF2F0DEA59}" srcId="{1959A64B-D298-4904-A70E-8EBB05467AE1}" destId="{68D3AD54-5851-416D-9F07-FDDE2BA1DC46}" srcOrd="2" destOrd="0" parTransId="{BBD8EB60-D39C-45E0-97E9-F48C4A4089B8}" sibTransId="{FEEC5342-3FAD-48F0-A7CA-637C4E433996}"/>
    <dgm:cxn modelId="{BA38B10D-924A-4DF7-BAD1-6FECC401B562}" type="presOf" srcId="{262A81FF-1F3A-419E-9FF3-4DC0C8C2A6F2}" destId="{FFDC84CA-C358-4CA2-91B8-C86C8DAE5CB9}" srcOrd="0" destOrd="0" presId="urn:microsoft.com/office/officeart/2005/8/layout/default#1"/>
    <dgm:cxn modelId="{E39F8DA3-3552-4AA6-920B-F6ED933D2354}" srcId="{1959A64B-D298-4904-A70E-8EBB05467AE1}" destId="{262A81FF-1F3A-419E-9FF3-4DC0C8C2A6F2}" srcOrd="1" destOrd="0" parTransId="{A8C0FEF3-9593-40E3-A83F-31A061ED9DB1}" sibTransId="{128AC21A-835D-40C1-826E-1CC5D43D3458}"/>
    <dgm:cxn modelId="{047F98EF-CF2F-432A-A7E8-D91B553A4688}" type="presOf" srcId="{1959A64B-D298-4904-A70E-8EBB05467AE1}" destId="{1899FC52-913A-457B-9269-4765D248D330}" srcOrd="0" destOrd="0" presId="urn:microsoft.com/office/officeart/2005/8/layout/default#1"/>
    <dgm:cxn modelId="{F82BB1B8-BD39-478C-8E60-D5924D72170E}" type="presParOf" srcId="{1899FC52-913A-457B-9269-4765D248D330}" destId="{8F3D6006-CCEA-4232-9825-44CDEAC7566D}" srcOrd="0" destOrd="0" presId="urn:microsoft.com/office/officeart/2005/8/layout/default#1"/>
    <dgm:cxn modelId="{D3D64079-2A1A-4178-8818-A1C46B210781}" type="presParOf" srcId="{1899FC52-913A-457B-9269-4765D248D330}" destId="{CA7890E2-C2D4-4905-A850-EEA58469CEB3}" srcOrd="1" destOrd="0" presId="urn:microsoft.com/office/officeart/2005/8/layout/default#1"/>
    <dgm:cxn modelId="{544A5656-E4E8-40BE-8248-37E5F0C98122}" type="presParOf" srcId="{1899FC52-913A-457B-9269-4765D248D330}" destId="{FFDC84CA-C358-4CA2-91B8-C86C8DAE5CB9}" srcOrd="2" destOrd="0" presId="urn:microsoft.com/office/officeart/2005/8/layout/default#1"/>
    <dgm:cxn modelId="{DA1CB017-771E-4120-9419-63187EE3C1AF}" type="presParOf" srcId="{1899FC52-913A-457B-9269-4765D248D330}" destId="{91A479C8-7878-40D8-80C0-C7522DDCCFAE}" srcOrd="3" destOrd="0" presId="urn:microsoft.com/office/officeart/2005/8/layout/default#1"/>
    <dgm:cxn modelId="{EE8EFF4F-1050-41BF-9900-66261FA1C8AD}" type="presParOf" srcId="{1899FC52-913A-457B-9269-4765D248D330}" destId="{64634A9F-626E-4175-A8DB-19803E91D7D9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C8501AC-152B-4439-B22E-8725A5579B51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86FA386-BDF7-41AE-B42D-B37C338FC084}">
      <dgm:prSet custT="1"/>
      <dgm:spPr/>
      <dgm:t>
        <a:bodyPr/>
        <a:lstStyle/>
        <a:p>
          <a:pPr rtl="0"/>
          <a:r>
            <a:rPr lang="bn-BD" sz="4400" dirty="0" smtClean="0">
              <a:latin typeface="NikoshBAN" pitchFamily="2" charset="0"/>
              <a:cs typeface="NikoshBAN" pitchFamily="2" charset="0"/>
            </a:rPr>
            <a:t>ইহকাল</a:t>
          </a:r>
          <a:endParaRPr lang="en-US" sz="4400" dirty="0">
            <a:latin typeface="NikoshBAN" pitchFamily="2" charset="0"/>
            <a:cs typeface="NikoshBAN" pitchFamily="2" charset="0"/>
          </a:endParaRPr>
        </a:p>
      </dgm:t>
    </dgm:pt>
    <dgm:pt modelId="{E7AAFB39-E53F-4C86-BDAD-4C49B5F3DFF7}" type="parTrans" cxnId="{B18CAFF7-8B13-406D-804B-4AC89CDA7139}">
      <dgm:prSet/>
      <dgm:spPr/>
      <dgm:t>
        <a:bodyPr/>
        <a:lstStyle/>
        <a:p>
          <a:endParaRPr lang="en-US"/>
        </a:p>
      </dgm:t>
    </dgm:pt>
    <dgm:pt modelId="{1FE3B89D-D065-4E4A-8476-153568E259B1}" type="sibTrans" cxnId="{B18CAFF7-8B13-406D-804B-4AC89CDA7139}">
      <dgm:prSet/>
      <dgm:spPr/>
      <dgm:t>
        <a:bodyPr/>
        <a:lstStyle/>
        <a:p>
          <a:endParaRPr lang="en-US"/>
        </a:p>
      </dgm:t>
    </dgm:pt>
    <dgm:pt modelId="{07362F3A-B21F-4C5C-8FB4-4AED22796554}" type="pres">
      <dgm:prSet presAssocID="{4C8501AC-152B-4439-B22E-8725A5579B5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02195A-7C45-4437-B256-61DA437A8FC9}" type="pres">
      <dgm:prSet presAssocID="{286FA386-BDF7-41AE-B42D-B37C338FC084}" presName="downArrow" presStyleLbl="node1" presStyleIdx="0" presStyleCnt="1" custScaleX="50485" custScaleY="125000" custLinFactY="115728" custLinFactNeighborX="2136" custLinFactNeighborY="200000"/>
      <dgm:spPr/>
    </dgm:pt>
    <dgm:pt modelId="{82228E3E-60D4-4061-8BA3-C305E5803EFB}" type="pres">
      <dgm:prSet presAssocID="{286FA386-BDF7-41AE-B42D-B37C338FC084}" presName="downArrowText" presStyleLbl="revTx" presStyleIdx="0" presStyleCnt="1" custScaleX="152427" custLinFactNeighborX="-8738" custLinFactNeighborY="-375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00799D0-4B7B-40D5-86FB-55B32CAF8C24}" type="presOf" srcId="{286FA386-BDF7-41AE-B42D-B37C338FC084}" destId="{82228E3E-60D4-4061-8BA3-C305E5803EFB}" srcOrd="0" destOrd="0" presId="urn:microsoft.com/office/officeart/2005/8/layout/arrow3"/>
    <dgm:cxn modelId="{4E211F46-DC96-4932-B0F7-32D516B2FC42}" type="presOf" srcId="{4C8501AC-152B-4439-B22E-8725A5579B51}" destId="{07362F3A-B21F-4C5C-8FB4-4AED22796554}" srcOrd="0" destOrd="0" presId="urn:microsoft.com/office/officeart/2005/8/layout/arrow3"/>
    <dgm:cxn modelId="{B18CAFF7-8B13-406D-804B-4AC89CDA7139}" srcId="{4C8501AC-152B-4439-B22E-8725A5579B51}" destId="{286FA386-BDF7-41AE-B42D-B37C338FC084}" srcOrd="0" destOrd="0" parTransId="{E7AAFB39-E53F-4C86-BDAD-4C49B5F3DFF7}" sibTransId="{1FE3B89D-D065-4E4A-8476-153568E259B1}"/>
    <dgm:cxn modelId="{8A7BAD8E-307E-4E7F-B5D0-13AC7BE5E70C}" type="presParOf" srcId="{07362F3A-B21F-4C5C-8FB4-4AED22796554}" destId="{7E02195A-7C45-4437-B256-61DA437A8FC9}" srcOrd="0" destOrd="0" presId="urn:microsoft.com/office/officeart/2005/8/layout/arrow3"/>
    <dgm:cxn modelId="{78FDFB5A-C7E5-4612-956A-9B498194671C}" type="presParOf" srcId="{07362F3A-B21F-4C5C-8FB4-4AED22796554}" destId="{82228E3E-60D4-4061-8BA3-C305E5803EFB}" srcOrd="1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FB27B10-1688-45E2-82AE-CB48A28A4595}" type="doc">
      <dgm:prSet loTypeId="urn:microsoft.com/office/officeart/2008/layout/VerticalCircle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D89F695-A544-4829-B620-2D3B5BB710BD}">
      <dgm:prSet custT="1"/>
      <dgm:spPr/>
      <dgm:t>
        <a:bodyPr/>
        <a:lstStyle/>
        <a:p>
          <a:pPr rtl="0"/>
          <a:r>
            <a:rPr lang="bn-BD" sz="4400" dirty="0" smtClean="0">
              <a:latin typeface="NikoshBAN" pitchFamily="2" charset="0"/>
              <a:cs typeface="NikoshBAN" pitchFamily="2" charset="0"/>
            </a:rPr>
            <a:t>পরকাল</a:t>
          </a:r>
          <a:endParaRPr lang="en-US" sz="4400" dirty="0">
            <a:latin typeface="NikoshBAN" pitchFamily="2" charset="0"/>
            <a:cs typeface="NikoshBAN" pitchFamily="2" charset="0"/>
          </a:endParaRPr>
        </a:p>
      </dgm:t>
    </dgm:pt>
    <dgm:pt modelId="{EE1146DF-3897-4CC1-ADEF-9E9CC4B890A2}" type="parTrans" cxnId="{1B7E934B-D179-45CE-B713-84BC6F1271DA}">
      <dgm:prSet/>
      <dgm:spPr/>
      <dgm:t>
        <a:bodyPr/>
        <a:lstStyle/>
        <a:p>
          <a:endParaRPr lang="en-US"/>
        </a:p>
      </dgm:t>
    </dgm:pt>
    <dgm:pt modelId="{D481CB65-D1E5-4AE4-85E4-36F84EFBAAA2}" type="sibTrans" cxnId="{1B7E934B-D179-45CE-B713-84BC6F1271DA}">
      <dgm:prSet/>
      <dgm:spPr/>
      <dgm:t>
        <a:bodyPr/>
        <a:lstStyle/>
        <a:p>
          <a:endParaRPr lang="en-US"/>
        </a:p>
      </dgm:t>
    </dgm:pt>
    <dgm:pt modelId="{5AF1F10F-D4F7-404C-B8F6-DBAFFEDDEF87}" type="pres">
      <dgm:prSet presAssocID="{0FB27B10-1688-45E2-82AE-CB48A28A4595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88399278-11F6-461F-9191-5CCAA540A7D4}" type="pres">
      <dgm:prSet presAssocID="{4D89F695-A544-4829-B620-2D3B5BB710BD}" presName="noChildren" presStyleCnt="0"/>
      <dgm:spPr/>
    </dgm:pt>
    <dgm:pt modelId="{64C0017A-A46E-402E-BF35-ACBB7888506E}" type="pres">
      <dgm:prSet presAssocID="{4D89F695-A544-4829-B620-2D3B5BB710BD}" presName="gap" presStyleCnt="0"/>
      <dgm:spPr/>
    </dgm:pt>
    <dgm:pt modelId="{A6524748-A7D3-4CF2-BDDD-08C3AFD93523}" type="pres">
      <dgm:prSet presAssocID="{4D89F695-A544-4829-B620-2D3B5BB710BD}" presName="medCircle2" presStyleLbl="vennNode1" presStyleIdx="0" presStyleCnt="1" custScaleX="497967" custLinFactNeighborX="89082" custLinFactNeighborY="421"/>
      <dgm:spPr/>
    </dgm:pt>
    <dgm:pt modelId="{89AF1724-D6C0-4703-ACE9-FF1674966672}" type="pres">
      <dgm:prSet presAssocID="{4D89F695-A544-4829-B620-2D3B5BB710BD}" presName="txLvlOnly1" presStyleLbl="revTx" presStyleIdx="0" presStyleCnt="1"/>
      <dgm:spPr/>
      <dgm:t>
        <a:bodyPr/>
        <a:lstStyle/>
        <a:p>
          <a:endParaRPr lang="en-US"/>
        </a:p>
      </dgm:t>
    </dgm:pt>
  </dgm:ptLst>
  <dgm:cxnLst>
    <dgm:cxn modelId="{82A60E7A-A8BE-48B6-B6BC-739A41441FDB}" type="presOf" srcId="{4D89F695-A544-4829-B620-2D3B5BB710BD}" destId="{89AF1724-D6C0-4703-ACE9-FF1674966672}" srcOrd="0" destOrd="0" presId="urn:microsoft.com/office/officeart/2008/layout/VerticalCircleList"/>
    <dgm:cxn modelId="{1B7E934B-D179-45CE-B713-84BC6F1271DA}" srcId="{0FB27B10-1688-45E2-82AE-CB48A28A4595}" destId="{4D89F695-A544-4829-B620-2D3B5BB710BD}" srcOrd="0" destOrd="0" parTransId="{EE1146DF-3897-4CC1-ADEF-9E9CC4B890A2}" sibTransId="{D481CB65-D1E5-4AE4-85E4-36F84EFBAAA2}"/>
    <dgm:cxn modelId="{FA8981EE-0D97-4C08-9659-277DE70613E0}" type="presOf" srcId="{0FB27B10-1688-45E2-82AE-CB48A28A4595}" destId="{5AF1F10F-D4F7-404C-B8F6-DBAFFEDDEF87}" srcOrd="0" destOrd="0" presId="urn:microsoft.com/office/officeart/2008/layout/VerticalCircleList"/>
    <dgm:cxn modelId="{8AAA66F7-F581-4F8F-8391-FCE3FEABB047}" type="presParOf" srcId="{5AF1F10F-D4F7-404C-B8F6-DBAFFEDDEF87}" destId="{88399278-11F6-461F-9191-5CCAA540A7D4}" srcOrd="0" destOrd="0" presId="urn:microsoft.com/office/officeart/2008/layout/VerticalCircleList"/>
    <dgm:cxn modelId="{D26A9D3F-A787-4809-B640-6175AEB52CC6}" type="presParOf" srcId="{88399278-11F6-461F-9191-5CCAA540A7D4}" destId="{64C0017A-A46E-402E-BF35-ACBB7888506E}" srcOrd="0" destOrd="0" presId="urn:microsoft.com/office/officeart/2008/layout/VerticalCircleList"/>
    <dgm:cxn modelId="{6E08AAD9-BD2C-4AB4-8F11-AF9F6DD483CE}" type="presParOf" srcId="{88399278-11F6-461F-9191-5CCAA540A7D4}" destId="{A6524748-A7D3-4CF2-BDDD-08C3AFD93523}" srcOrd="1" destOrd="0" presId="urn:microsoft.com/office/officeart/2008/layout/VerticalCircleList"/>
    <dgm:cxn modelId="{BA87577E-8279-45ED-B1EE-E964F390A214}" type="presParOf" srcId="{88399278-11F6-461F-9191-5CCAA540A7D4}" destId="{89AF1724-D6C0-4703-ACE9-FF1674966672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4B67B19-5B35-4ADD-9275-0B10C7A5A53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33D20B-059C-4221-A51E-FB43CD175A7E}">
      <dgm:prSet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pPr rtl="0"/>
          <a:r>
            <a:rPr lang="en-US" sz="4800" b="1" dirty="0" smtClean="0">
              <a:latin typeface="NikoshBAN" pitchFamily="2" charset="0"/>
              <a:cs typeface="NikoshBAN" pitchFamily="2" charset="0"/>
            </a:rPr>
            <a:t>বাড়ির কাজ</a:t>
          </a:r>
          <a:endParaRPr lang="en-US" sz="4800" b="1" dirty="0">
            <a:latin typeface="NikoshBAN" pitchFamily="2" charset="0"/>
            <a:cs typeface="NikoshBAN" pitchFamily="2" charset="0"/>
          </a:endParaRPr>
        </a:p>
      </dgm:t>
    </dgm:pt>
    <dgm:pt modelId="{E8CE4748-8683-4255-BF60-4CF773432AC4}" type="parTrans" cxnId="{4EE92A84-DC22-4271-BBB8-0B3D502B5711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CC367C95-3860-4EE3-B683-F3B399E880C2}" type="sibTrans" cxnId="{4EE92A84-DC22-4271-BBB8-0B3D502B5711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61ACBF3B-AC7A-46E4-8215-BB7FE8507178}" type="pres">
      <dgm:prSet presAssocID="{B4B67B19-5B35-4ADD-9275-0B10C7A5A53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3E0C7C-AF0A-43AC-A917-CE6D40A56AD2}" type="pres">
      <dgm:prSet presAssocID="{5C33D20B-059C-4221-A51E-FB43CD175A7E}" presName="circle1" presStyleLbl="node1" presStyleIdx="0" presStyleCn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en-US"/>
        </a:p>
      </dgm:t>
    </dgm:pt>
    <dgm:pt modelId="{B91BD01E-DA27-4A8E-9DB9-0059F2C7C0D7}" type="pres">
      <dgm:prSet presAssocID="{5C33D20B-059C-4221-A51E-FB43CD175A7E}" presName="space" presStyleCnt="0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endParaRPr lang="en-US"/>
        </a:p>
      </dgm:t>
    </dgm:pt>
    <dgm:pt modelId="{11676D31-5969-408D-8F14-F9D53CE923BC}" type="pres">
      <dgm:prSet presAssocID="{5C33D20B-059C-4221-A51E-FB43CD175A7E}" presName="rect1" presStyleLbl="alignAcc1" presStyleIdx="0" presStyleCnt="1" custLinFactNeighborY="-9170"/>
      <dgm:spPr/>
      <dgm:t>
        <a:bodyPr/>
        <a:lstStyle/>
        <a:p>
          <a:endParaRPr lang="en-US"/>
        </a:p>
      </dgm:t>
    </dgm:pt>
    <dgm:pt modelId="{2775AFBA-9199-4501-80B2-CD7374FE843D}" type="pres">
      <dgm:prSet presAssocID="{5C33D20B-059C-4221-A51E-FB43CD175A7E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AE4B59-3FE8-4034-ADB8-5E182EBDFD3C}" type="presOf" srcId="{B4B67B19-5B35-4ADD-9275-0B10C7A5A539}" destId="{61ACBF3B-AC7A-46E4-8215-BB7FE8507178}" srcOrd="0" destOrd="0" presId="urn:microsoft.com/office/officeart/2005/8/layout/target3"/>
    <dgm:cxn modelId="{4EE92A84-DC22-4271-BBB8-0B3D502B5711}" srcId="{B4B67B19-5B35-4ADD-9275-0B10C7A5A539}" destId="{5C33D20B-059C-4221-A51E-FB43CD175A7E}" srcOrd="0" destOrd="0" parTransId="{E8CE4748-8683-4255-BF60-4CF773432AC4}" sibTransId="{CC367C95-3860-4EE3-B683-F3B399E880C2}"/>
    <dgm:cxn modelId="{BA776396-7B43-485B-8F81-7E5A0D1126E5}" type="presOf" srcId="{5C33D20B-059C-4221-A51E-FB43CD175A7E}" destId="{11676D31-5969-408D-8F14-F9D53CE923BC}" srcOrd="0" destOrd="0" presId="urn:microsoft.com/office/officeart/2005/8/layout/target3"/>
    <dgm:cxn modelId="{4F85CD71-E745-4F5D-B3C5-1F0267C7CA84}" type="presOf" srcId="{5C33D20B-059C-4221-A51E-FB43CD175A7E}" destId="{2775AFBA-9199-4501-80B2-CD7374FE843D}" srcOrd="1" destOrd="0" presId="urn:microsoft.com/office/officeart/2005/8/layout/target3"/>
    <dgm:cxn modelId="{9E18C360-B1DD-4A6B-9868-1682263DEB6C}" type="presParOf" srcId="{61ACBF3B-AC7A-46E4-8215-BB7FE8507178}" destId="{A83E0C7C-AF0A-43AC-A917-CE6D40A56AD2}" srcOrd="0" destOrd="0" presId="urn:microsoft.com/office/officeart/2005/8/layout/target3"/>
    <dgm:cxn modelId="{ABBB3101-7602-4D92-A30A-22F6A5193B6B}" type="presParOf" srcId="{61ACBF3B-AC7A-46E4-8215-BB7FE8507178}" destId="{B91BD01E-DA27-4A8E-9DB9-0059F2C7C0D7}" srcOrd="1" destOrd="0" presId="urn:microsoft.com/office/officeart/2005/8/layout/target3"/>
    <dgm:cxn modelId="{4A1996DF-E5C1-4ED1-AC8D-456E4DDF85C4}" type="presParOf" srcId="{61ACBF3B-AC7A-46E4-8215-BB7FE8507178}" destId="{11676D31-5969-408D-8F14-F9D53CE923BC}" srcOrd="2" destOrd="0" presId="urn:microsoft.com/office/officeart/2005/8/layout/target3"/>
    <dgm:cxn modelId="{B5E2740B-73B2-4AC5-8D05-006517C82D0C}" type="presParOf" srcId="{61ACBF3B-AC7A-46E4-8215-BB7FE8507178}" destId="{2775AFBA-9199-4501-80B2-CD7374FE843D}" srcOrd="3" destOrd="0" presId="urn:microsoft.com/office/officeart/2005/8/layout/target3"/>
  </dgm:cxnLst>
  <dgm:bg>
    <a:noFill/>
  </dgm:bg>
  <dgm:whole>
    <a:ln cmpd="sng">
      <a:solidFill>
        <a:schemeClr val="tx1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437AB4-36E5-45C9-BB04-81307700F91D}">
      <dsp:nvSpPr>
        <dsp:cNvPr id="0" name=""/>
        <dsp:cNvSpPr/>
      </dsp:nvSpPr>
      <dsp:spPr>
        <a:xfrm>
          <a:off x="0" y="0"/>
          <a:ext cx="8229600" cy="1521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err="1" smtClean="0">
              <a:latin typeface="NikoshBAN" pitchFamily="2" charset="0"/>
              <a:cs typeface="NikoshBAN" pitchFamily="2" charset="0"/>
            </a:rPr>
            <a:t>শিক্ষক</a:t>
          </a:r>
          <a:r>
            <a:rPr lang="bn-BD" sz="6500" kern="1200" dirty="0" smtClean="0">
              <a:latin typeface="NikoshBAN" pitchFamily="2" charset="0"/>
              <a:cs typeface="NikoshBAN" pitchFamily="2" charset="0"/>
            </a:rPr>
            <a:t> পরিচয়</a:t>
          </a:r>
          <a:endParaRPr lang="en-US" sz="6500" kern="1200" dirty="0">
            <a:latin typeface="SutonnyMJ" pitchFamily="2" charset="0"/>
            <a:cs typeface="SutonnyMJ" pitchFamily="2" charset="0"/>
          </a:endParaRPr>
        </a:p>
      </dsp:txBody>
      <dsp:txXfrm>
        <a:off x="74249" y="74249"/>
        <a:ext cx="8081102" cy="13725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3D6006-CCEA-4232-9825-44CDEAC7566D}">
      <dsp:nvSpPr>
        <dsp:cNvPr id="0" name=""/>
        <dsp:cNvSpPr/>
      </dsp:nvSpPr>
      <dsp:spPr>
        <a:xfrm>
          <a:off x="641" y="177796"/>
          <a:ext cx="2503103" cy="1501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>
              <a:latin typeface="NikoshBAN" pitchFamily="2" charset="0"/>
              <a:cs typeface="NikoshBAN" pitchFamily="2" charset="0"/>
            </a:rPr>
            <a:t>সহকারী</a:t>
          </a:r>
          <a:r>
            <a:rPr lang="en-US" sz="2500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500" kern="1200" dirty="0" err="1" smtClean="0">
              <a:latin typeface="NikoshBAN" pitchFamily="2" charset="0"/>
              <a:cs typeface="NikoshBAN" pitchFamily="2" charset="0"/>
            </a:rPr>
            <a:t>শিক্ষক</a:t>
          </a:r>
          <a:endParaRPr lang="en-US" sz="2500" kern="1200" dirty="0">
            <a:latin typeface="NikoshBAN" pitchFamily="2" charset="0"/>
            <a:cs typeface="NikoshBAN" pitchFamily="2" charset="0"/>
          </a:endParaRPr>
        </a:p>
      </dsp:txBody>
      <dsp:txXfrm>
        <a:off x="641" y="177796"/>
        <a:ext cx="2503103" cy="1501861"/>
      </dsp:txXfrm>
    </dsp:sp>
    <dsp:sp modelId="{FFDC84CA-C358-4CA2-91B8-C86C8DAE5CB9}">
      <dsp:nvSpPr>
        <dsp:cNvPr id="0" name=""/>
        <dsp:cNvSpPr/>
      </dsp:nvSpPr>
      <dsp:spPr>
        <a:xfrm>
          <a:off x="2743191" y="228604"/>
          <a:ext cx="2503103" cy="1501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NikoshBAN" pitchFamily="2" charset="0"/>
              <a:cs typeface="NikoshBAN" pitchFamily="2" charset="0"/>
            </a:rPr>
            <a:t>তথ্য</a:t>
          </a:r>
          <a:r>
            <a:rPr lang="en-US" sz="2000" kern="1200" dirty="0" smtClean="0">
              <a:latin typeface="NikoshBAN" pitchFamily="2" charset="0"/>
              <a:cs typeface="NikoshBAN" pitchFamily="2" charset="0"/>
            </a:rPr>
            <a:t> ও </a:t>
          </a:r>
          <a:r>
            <a:rPr lang="en-US" sz="2000" kern="1200" dirty="0" err="1" smtClean="0">
              <a:latin typeface="NikoshBAN" pitchFamily="2" charset="0"/>
              <a:cs typeface="NikoshBAN" pitchFamily="2" charset="0"/>
            </a:rPr>
            <a:t>যোগাযোগ</a:t>
          </a:r>
          <a:r>
            <a:rPr lang="en-US" sz="2000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000" kern="1200" dirty="0" err="1" smtClean="0">
              <a:latin typeface="NikoshBAN" pitchFamily="2" charset="0"/>
              <a:cs typeface="NikoshBAN" pitchFamily="2" charset="0"/>
            </a:rPr>
            <a:t>প্রযুক্তি</a:t>
          </a:r>
          <a:endParaRPr lang="en-US" sz="2000" kern="1200" dirty="0">
            <a:latin typeface="NikoshBAN" pitchFamily="2" charset="0"/>
            <a:cs typeface="NikoshBAN" pitchFamily="2" charset="0"/>
          </a:endParaRPr>
        </a:p>
      </dsp:txBody>
      <dsp:txXfrm>
        <a:off x="2743191" y="228604"/>
        <a:ext cx="2503103" cy="1501861"/>
      </dsp:txXfrm>
    </dsp:sp>
    <dsp:sp modelId="{64634A9F-626E-4175-A8DB-19803E91D7D9}">
      <dsp:nvSpPr>
        <dsp:cNvPr id="0" name=""/>
        <dsp:cNvSpPr/>
      </dsp:nvSpPr>
      <dsp:spPr>
        <a:xfrm>
          <a:off x="76197" y="1929968"/>
          <a:ext cx="5105404" cy="19562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>
              <a:latin typeface="NikoshBAN" pitchFamily="2" charset="0"/>
              <a:cs typeface="NikoshBAN" pitchFamily="2" charset="0"/>
            </a:rPr>
            <a:t>চুন্টা</a:t>
          </a:r>
          <a:r>
            <a:rPr lang="en-US" sz="2500" kern="1200" dirty="0" smtClean="0">
              <a:latin typeface="NikoshBAN" pitchFamily="2" charset="0"/>
              <a:cs typeface="NikoshBAN" pitchFamily="2" charset="0"/>
            </a:rPr>
            <a:t> এ, </a:t>
          </a:r>
          <a:r>
            <a:rPr lang="en-US" sz="2500" kern="1200" dirty="0" err="1" smtClean="0">
              <a:latin typeface="NikoshBAN" pitchFamily="2" charset="0"/>
              <a:cs typeface="NikoshBAN" pitchFamily="2" charset="0"/>
            </a:rPr>
            <a:t>সি</a:t>
          </a:r>
          <a:r>
            <a:rPr lang="en-US" sz="2500" kern="1200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sz="2500" kern="1200" dirty="0" err="1" smtClean="0">
              <a:latin typeface="NikoshBAN" pitchFamily="2" charset="0"/>
              <a:cs typeface="NikoshBAN" pitchFamily="2" charset="0"/>
            </a:rPr>
            <a:t>একাডেমী</a:t>
          </a:r>
          <a:endParaRPr lang="en-US" sz="2500" kern="1200" dirty="0" smtClean="0">
            <a:latin typeface="NikoshBAN" pitchFamily="2" charset="0"/>
            <a:cs typeface="NikoshBAN" pitchFamily="2" charset="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err="1" smtClean="0">
              <a:latin typeface="NikoshBAN" pitchFamily="2" charset="0"/>
              <a:cs typeface="NikoshBAN" pitchFamily="2" charset="0"/>
            </a:rPr>
            <a:t>সরাইর</a:t>
          </a:r>
          <a:r>
            <a:rPr lang="en-US" sz="2500" kern="1200" dirty="0" smtClean="0">
              <a:latin typeface="NikoshBAN" pitchFamily="2" charset="0"/>
              <a:cs typeface="NikoshBAN" pitchFamily="2" charset="0"/>
            </a:rPr>
            <a:t>, </a:t>
          </a:r>
          <a:r>
            <a:rPr lang="en-US" sz="2500" kern="1200" dirty="0" err="1" smtClean="0">
              <a:latin typeface="NikoshBAN" pitchFamily="2" charset="0"/>
              <a:cs typeface="NikoshBAN" pitchFamily="2" charset="0"/>
            </a:rPr>
            <a:t>ব্রাহ্মণবাড়িয়া</a:t>
          </a:r>
          <a:r>
            <a:rPr lang="en-US" sz="2500" kern="1200" dirty="0" smtClean="0">
              <a:latin typeface="NikoshBAN" pitchFamily="2" charset="0"/>
              <a:cs typeface="NikoshBAN" pitchFamily="2" charset="0"/>
            </a:rPr>
            <a:t>।</a:t>
          </a:r>
          <a:endParaRPr lang="en-US" sz="2500" kern="1200" dirty="0" smtClean="0">
            <a:latin typeface="NikoshBAN" pitchFamily="2" charset="0"/>
            <a:cs typeface="NikoshBAN" pitchFamily="2" charset="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NikoshBAN" pitchFamily="2" charset="0"/>
              <a:cs typeface="NikoshBAN" pitchFamily="2" charset="0"/>
              <a:hlinkClick xmlns:r="http://schemas.openxmlformats.org/officeDocument/2006/relationships" r:id="rId1"/>
            </a:rPr>
            <a:t>sharifbd123@yahoo.com</a:t>
          </a:r>
          <a:endParaRPr lang="en-US" sz="2500" kern="1200" dirty="0" smtClean="0">
            <a:latin typeface="NikoshBAN" pitchFamily="2" charset="0"/>
            <a:cs typeface="NikoshBAN" pitchFamily="2" charset="0"/>
          </a:endParaRP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latin typeface="NikoshBAN" pitchFamily="2" charset="0"/>
              <a:cs typeface="NikoshBAN" pitchFamily="2" charset="0"/>
            </a:rPr>
            <a:t>01818451771</a:t>
          </a:r>
          <a:endParaRPr lang="en-US" sz="2500" kern="1200" dirty="0">
            <a:latin typeface="NikoshBAN" pitchFamily="2" charset="0"/>
            <a:cs typeface="NikoshBAN" pitchFamily="2" charset="0"/>
          </a:endParaRPr>
        </a:p>
      </dsp:txBody>
      <dsp:txXfrm>
        <a:off x="76197" y="1929968"/>
        <a:ext cx="5105404" cy="1956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02195A-7C45-4437-B256-61DA437A8FC9}">
      <dsp:nvSpPr>
        <dsp:cNvPr id="0" name=""/>
        <dsp:cNvSpPr/>
      </dsp:nvSpPr>
      <dsp:spPr>
        <a:xfrm>
          <a:off x="1158249" y="0"/>
          <a:ext cx="1584946" cy="1828800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28E3E-60D4-4061-8BA3-C305E5803EFB}">
      <dsp:nvSpPr>
        <dsp:cNvPr id="0" name=""/>
        <dsp:cNvSpPr/>
      </dsp:nvSpPr>
      <dsp:spPr>
        <a:xfrm>
          <a:off x="2552698" y="0"/>
          <a:ext cx="5981692" cy="1828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400" kern="1200" dirty="0" smtClean="0">
              <a:latin typeface="NikoshBAN" pitchFamily="2" charset="0"/>
              <a:cs typeface="NikoshBAN" pitchFamily="2" charset="0"/>
            </a:rPr>
            <a:t>ইহকাল</a:t>
          </a:r>
          <a:endParaRPr lang="en-US" sz="4400" kern="1200" dirty="0">
            <a:latin typeface="NikoshBAN" pitchFamily="2" charset="0"/>
            <a:cs typeface="NikoshBAN" pitchFamily="2" charset="0"/>
          </a:endParaRPr>
        </a:p>
      </dsp:txBody>
      <dsp:txXfrm>
        <a:off x="2552698" y="0"/>
        <a:ext cx="5981692" cy="1828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24748-A7D3-4CF2-BDDD-08C3AFD93523}">
      <dsp:nvSpPr>
        <dsp:cNvPr id="0" name=""/>
        <dsp:cNvSpPr/>
      </dsp:nvSpPr>
      <dsp:spPr>
        <a:xfrm>
          <a:off x="914404" y="533400"/>
          <a:ext cx="5085656" cy="1021283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9AF1724-D6C0-4703-ACE9-FF1674966672}">
      <dsp:nvSpPr>
        <dsp:cNvPr id="0" name=""/>
        <dsp:cNvSpPr/>
      </dsp:nvSpPr>
      <dsp:spPr>
        <a:xfrm>
          <a:off x="2547452" y="529101"/>
          <a:ext cx="5448923" cy="10212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5880" rIns="0" bIns="5588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400" kern="1200" dirty="0" smtClean="0">
              <a:latin typeface="NikoshBAN" pitchFamily="2" charset="0"/>
              <a:cs typeface="NikoshBAN" pitchFamily="2" charset="0"/>
            </a:rPr>
            <a:t>পরকাল</a:t>
          </a:r>
          <a:endParaRPr lang="en-US" sz="4400" kern="1200" dirty="0">
            <a:latin typeface="NikoshBAN" pitchFamily="2" charset="0"/>
            <a:cs typeface="NikoshBAN" pitchFamily="2" charset="0"/>
          </a:endParaRPr>
        </a:p>
      </dsp:txBody>
      <dsp:txXfrm>
        <a:off x="2547452" y="529101"/>
        <a:ext cx="5448923" cy="102128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3E0C7C-AF0A-43AC-A917-CE6D40A56AD2}">
      <dsp:nvSpPr>
        <dsp:cNvPr id="0" name=""/>
        <dsp:cNvSpPr/>
      </dsp:nvSpPr>
      <dsp:spPr>
        <a:xfrm>
          <a:off x="0" y="0"/>
          <a:ext cx="830997" cy="8309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676D31-5969-408D-8F14-F9D53CE923BC}">
      <dsp:nvSpPr>
        <dsp:cNvPr id="0" name=""/>
        <dsp:cNvSpPr/>
      </dsp:nvSpPr>
      <dsp:spPr>
        <a:xfrm>
          <a:off x="415498" y="0"/>
          <a:ext cx="5147101" cy="8309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b="1" kern="1200" dirty="0" smtClean="0">
              <a:latin typeface="NikoshBAN" pitchFamily="2" charset="0"/>
              <a:cs typeface="NikoshBAN" pitchFamily="2" charset="0"/>
            </a:rPr>
            <a:t>বাড়ির কাজ</a:t>
          </a:r>
          <a:endParaRPr lang="en-US" sz="4800" b="1" kern="1200" dirty="0">
            <a:latin typeface="NikoshBAN" pitchFamily="2" charset="0"/>
            <a:cs typeface="NikoshBAN" pitchFamily="2" charset="0"/>
          </a:endParaRPr>
        </a:p>
      </dsp:txBody>
      <dsp:txXfrm>
        <a:off x="415498" y="0"/>
        <a:ext cx="5147101" cy="830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62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970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5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64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99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6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86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46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869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71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86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E1827-21EB-4593-A288-3D0E5C2A1379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8B217-633A-455F-9B4D-999961C4D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0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534400" cy="1935162"/>
          </a:xfrm>
          <a:solidFill>
            <a:srgbClr val="002060"/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138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209800"/>
            <a:ext cx="7010400" cy="4419600"/>
          </a:xfrm>
        </p:spPr>
      </p:pic>
    </p:spTree>
    <p:extLst>
      <p:ext uri="{BB962C8B-B14F-4D97-AF65-F5344CB8AC3E}">
        <p14:creationId xmlns:p14="http://schemas.microsoft.com/office/powerpoint/2010/main" val="244539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(২</a:t>
            </a:r>
            <a:r>
              <a:rPr lang="bn-BD" sz="8000" dirty="0">
                <a:latin typeface="NikoshBAN" pitchFamily="2" charset="0"/>
                <a:cs typeface="NikoshBAN" pitchFamily="2" charset="0"/>
              </a:rPr>
              <a:t>) কবর</a:t>
            </a:r>
            <a:r>
              <a:rPr lang="bn-BD" dirty="0"/>
              <a:t/>
            </a:r>
            <a:br>
              <a:rPr lang="bn-BD" dirty="0"/>
            </a:br>
            <a:endParaRPr lang="en-US" dirty="0"/>
          </a:p>
        </p:txBody>
      </p:sp>
      <p:pic>
        <p:nvPicPr>
          <p:cNvPr id="7" name="Picture 6" descr="Z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971800"/>
            <a:ext cx="3810000" cy="2895600"/>
          </a:xfrm>
          <a:prstGeom prst="rect">
            <a:avLst/>
          </a:prstGeom>
        </p:spPr>
      </p:pic>
      <p:pic>
        <p:nvPicPr>
          <p:cNvPr id="9" name="Content Placeholder 8" descr="Z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648200" y="2057400"/>
            <a:ext cx="4038600" cy="3962400"/>
          </a:xfrm>
        </p:spPr>
      </p:pic>
    </p:spTree>
    <p:extLst>
      <p:ext uri="{BB962C8B-B14F-4D97-AF65-F5344CB8AC3E}">
        <p14:creationId xmlns:p14="http://schemas.microsoft.com/office/powerpoint/2010/main" val="18368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5300" dirty="0"/>
              <a:t>৩) </a:t>
            </a:r>
            <a:r>
              <a:rPr lang="bn-BD" sz="5300" dirty="0">
                <a:latin typeface="NikoshBAN" pitchFamily="2" charset="0"/>
                <a:cs typeface="NikoshBAN" pitchFamily="2" charset="0"/>
              </a:rPr>
              <a:t>কিয়ামত</a:t>
            </a:r>
            <a:r>
              <a:rPr lang="bn-BD" dirty="0"/>
              <a:t/>
            </a:r>
            <a:br>
              <a:rPr lang="bn-BD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E:\মাওঃআতিক\মাল্টিমিডিয়া ক্লাস\Z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209800"/>
            <a:ext cx="3388531" cy="3324225"/>
          </a:xfrm>
          <a:prstGeom prst="rect">
            <a:avLst/>
          </a:prstGeom>
          <a:noFill/>
        </p:spPr>
      </p:pic>
      <p:pic>
        <p:nvPicPr>
          <p:cNvPr id="6" name="Picture 3" descr="E:\মাওঃআতিক\মাল্টিমিডিয়া ক্লাস\images(7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2209800"/>
            <a:ext cx="4495800" cy="3276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39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5300" dirty="0"/>
              <a:t>৪) </a:t>
            </a:r>
            <a:r>
              <a:rPr lang="bn-BD" sz="5300" dirty="0">
                <a:latin typeface="NikoshBAN" pitchFamily="2" charset="0"/>
                <a:cs typeface="NikoshBAN" pitchFamily="2" charset="0"/>
              </a:rPr>
              <a:t>হাশর</a:t>
            </a:r>
            <a:r>
              <a:rPr lang="bn-BD" dirty="0"/>
              <a:t/>
            </a:r>
            <a:br>
              <a:rPr lang="bn-BD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174552"/>
            <a:ext cx="8839200" cy="5510688"/>
          </a:xfrm>
        </p:spPr>
      </p:pic>
    </p:spTree>
    <p:extLst>
      <p:ext uri="{BB962C8B-B14F-4D97-AF65-F5344CB8AC3E}">
        <p14:creationId xmlns:p14="http://schemas.microsoft.com/office/powerpoint/2010/main" val="144251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5300" dirty="0"/>
              <a:t>৫) </a:t>
            </a:r>
            <a:r>
              <a:rPr lang="bn-BD" sz="5300" dirty="0">
                <a:latin typeface="NikoshBAN" pitchFamily="2" charset="0"/>
                <a:cs typeface="NikoshBAN" pitchFamily="2" charset="0"/>
              </a:rPr>
              <a:t>মিযান</a:t>
            </a:r>
            <a:r>
              <a:rPr lang="bn-BD" dirty="0"/>
              <a:t/>
            </a:r>
            <a:br>
              <a:rPr lang="bn-BD" dirty="0"/>
            </a:br>
            <a:endParaRPr lang="en-US" dirty="0"/>
          </a:p>
        </p:txBody>
      </p:sp>
      <p:pic>
        <p:nvPicPr>
          <p:cNvPr id="6" name="Content Placeholder 5" descr="images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05112" y="1977231"/>
            <a:ext cx="3533775" cy="3771900"/>
          </a:xfrm>
        </p:spPr>
      </p:pic>
    </p:spTree>
    <p:extLst>
      <p:ext uri="{BB962C8B-B14F-4D97-AF65-F5344CB8AC3E}">
        <p14:creationId xmlns:p14="http://schemas.microsoft.com/office/powerpoint/2010/main" val="151928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BD" sz="5300" dirty="0">
                <a:latin typeface="NikoshBAN" pitchFamily="2" charset="0"/>
                <a:cs typeface="NikoshBAN" pitchFamily="2" charset="0"/>
              </a:rPr>
              <a:t>৬) </a:t>
            </a:r>
            <a:r>
              <a:rPr lang="bn-BD" sz="5300" dirty="0" smtClean="0">
                <a:latin typeface="NikoshBAN" pitchFamily="2" charset="0"/>
                <a:cs typeface="NikoshBAN" pitchFamily="2" charset="0"/>
              </a:rPr>
              <a:t>সিরাত</a:t>
            </a:r>
            <a:r>
              <a:rPr lang="en-US" sz="5300" dirty="0" smtClean="0">
                <a:latin typeface="NikoshBAN" pitchFamily="2" charset="0"/>
                <a:cs typeface="NikoshBAN" pitchFamily="2" charset="0"/>
              </a:rPr>
              <a:t>/</a:t>
            </a:r>
            <a:r>
              <a:rPr lang="bn-BD" sz="5300" dirty="0" smtClean="0">
                <a:latin typeface="NikoshBAN" pitchFamily="2" charset="0"/>
                <a:cs typeface="NikoshBAN" pitchFamily="2" charset="0"/>
              </a:rPr>
              <a:t>পুল</a:t>
            </a:r>
            <a:r>
              <a:rPr lang="bn-BD" dirty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images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2438400"/>
            <a:ext cx="4229100" cy="3152775"/>
          </a:xfrm>
        </p:spPr>
      </p:pic>
      <p:pic>
        <p:nvPicPr>
          <p:cNvPr id="5" name="Picture 4" descr="images(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390287"/>
            <a:ext cx="4010025" cy="3248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33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bn-BD" sz="5300" dirty="0"/>
              <a:t>৭) </a:t>
            </a:r>
            <a:r>
              <a:rPr lang="bn-BD" sz="5300" dirty="0">
                <a:latin typeface="NikoshBAN" pitchFamily="2" charset="0"/>
                <a:cs typeface="NikoshBAN" pitchFamily="2" charset="0"/>
              </a:rPr>
              <a:t>শাফায়াত</a:t>
            </a:r>
            <a:r>
              <a:rPr lang="bn-BD" dirty="0"/>
              <a:t/>
            </a:r>
            <a:br>
              <a:rPr lang="bn-BD" dirty="0"/>
            </a:br>
            <a:endParaRPr lang="en-US" dirty="0"/>
          </a:p>
        </p:txBody>
      </p:sp>
      <p:pic>
        <p:nvPicPr>
          <p:cNvPr id="4" name="Content Placeholder 3" descr="2Q==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41146" y="2819400"/>
            <a:ext cx="3921854" cy="2895600"/>
          </a:xfrm>
        </p:spPr>
      </p:pic>
      <p:pic>
        <p:nvPicPr>
          <p:cNvPr id="5" name="Picture 4" descr="images(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819400"/>
            <a:ext cx="4191000" cy="292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73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5300" dirty="0"/>
              <a:t>৮) </a:t>
            </a:r>
            <a:r>
              <a:rPr lang="bn-BD" sz="5300" dirty="0">
                <a:latin typeface="NikoshBAN" pitchFamily="2" charset="0"/>
                <a:cs typeface="NikoshBAN" pitchFamily="2" charset="0"/>
              </a:rPr>
              <a:t>জান্নাত</a:t>
            </a:r>
            <a:r>
              <a:rPr lang="bn-BD" dirty="0"/>
              <a:t/>
            </a:r>
            <a:br>
              <a:rPr lang="bn-BD" dirty="0"/>
            </a:br>
            <a:endParaRPr lang="en-US" dirty="0"/>
          </a:p>
        </p:txBody>
      </p:sp>
      <p:pic>
        <p:nvPicPr>
          <p:cNvPr id="6" name="Content Placeholder 4" descr="images(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743200"/>
            <a:ext cx="3886200" cy="2628900"/>
          </a:xfrm>
          <a:prstGeom prst="rect">
            <a:avLst/>
          </a:prstGeom>
        </p:spPr>
      </p:pic>
      <p:pic>
        <p:nvPicPr>
          <p:cNvPr id="7" name="Picture 6" descr="images(10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2743200"/>
            <a:ext cx="3990975" cy="2628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46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5300" dirty="0"/>
              <a:t>৯) </a:t>
            </a:r>
            <a:r>
              <a:rPr lang="bn-BD" sz="5300" dirty="0">
                <a:latin typeface="NikoshBAN" pitchFamily="2" charset="0"/>
                <a:cs typeface="NikoshBAN" pitchFamily="2" charset="0"/>
              </a:rPr>
              <a:t>জাহান্নাম</a:t>
            </a:r>
            <a:r>
              <a:rPr lang="bn-BD" dirty="0"/>
              <a:t/>
            </a:r>
            <a:br>
              <a:rPr lang="bn-BD" dirty="0"/>
            </a:br>
            <a:endParaRPr lang="en-US" dirty="0"/>
          </a:p>
        </p:txBody>
      </p:sp>
      <p:pic>
        <p:nvPicPr>
          <p:cNvPr id="3074" name="Picture 2" descr="E:\মাওঃআতিক\মাল্টিমিডিয়া ক্লাস\images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667000"/>
            <a:ext cx="3714750" cy="2933700"/>
          </a:xfrm>
          <a:prstGeom prst="rect">
            <a:avLst/>
          </a:prstGeom>
          <a:noFill/>
        </p:spPr>
      </p:pic>
      <p:pic>
        <p:nvPicPr>
          <p:cNvPr id="3075" name="Picture 3" descr="E:\মাওঃআতিক\মাল্টিমিডিয়া ক্লাস\images(1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743200"/>
            <a:ext cx="3810000" cy="29118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8766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ome.png"/>
          <p:cNvPicPr>
            <a:picLocks noChangeAspect="1"/>
          </p:cNvPicPr>
          <p:nvPr/>
        </p:nvPicPr>
        <p:blipFill>
          <a:blip r:embed="rId2"/>
          <a:srcRect l="23044" t="21871" r="23043" b="25388"/>
          <a:stretch>
            <a:fillRect/>
          </a:stretch>
        </p:blipFill>
        <p:spPr>
          <a:xfrm>
            <a:off x="3429000" y="312003"/>
            <a:ext cx="2514600" cy="2131944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/>
        </p:nvGraphicFramePr>
        <p:xfrm>
          <a:off x="1828800" y="2438400"/>
          <a:ext cx="5562600" cy="830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4191000"/>
            <a:ext cx="8260080" cy="461665"/>
          </a:xfrm>
          <a:prstGeom prst="rect">
            <a:avLst/>
          </a:prstGeom>
          <a:blipFill>
            <a:blip r:embed="rId8"/>
            <a:tile tx="0" ty="0" sx="100000" sy="100000" flip="none" algn="tl"/>
          </a:blipFill>
          <a:ln w="57150">
            <a:solidFill>
              <a:schemeClr val="tx2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400" dirty="0">
                <a:latin typeface="NikoshBAN" pitchFamily="2" charset="0"/>
                <a:cs typeface="NikoshBAN" pitchFamily="2" charset="0"/>
              </a:rPr>
              <a:t>আখিরাতে বিশ্বাসের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গুরুত্ব </a:t>
            </a:r>
            <a:endParaRPr lang="en-US" sz="24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132394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7296256"/>
              </p:ext>
            </p:extLst>
          </p:nvPr>
        </p:nvGraphicFramePr>
        <p:xfrm>
          <a:off x="381000" y="457200"/>
          <a:ext cx="8229600" cy="1523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Vertical Scroll 5"/>
          <p:cNvSpPr/>
          <p:nvPr/>
        </p:nvSpPr>
        <p:spPr>
          <a:xfrm>
            <a:off x="6096000" y="2667000"/>
            <a:ext cx="2590800" cy="266700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290009861"/>
              </p:ext>
            </p:extLst>
          </p:nvPr>
        </p:nvGraphicFramePr>
        <p:xfrm>
          <a:off x="685800" y="2133600"/>
          <a:ext cx="5257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8" name="Picture 7" descr="phphsQXEoAM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81800" y="3352800"/>
            <a:ext cx="1255059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80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F3D6006-CCEA-4232-9825-44CDEAC756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8F3D6006-CCEA-4232-9825-44CDEAC7566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FDC84CA-C358-4CA2-91B8-C86C8DAE5C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FFDC84CA-C358-4CA2-91B8-C86C8DAE5C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4634A9F-626E-4175-A8DB-19803E91D7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64634A9F-626E-4175-A8DB-19803E91D7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6" grpId="0" animBg="1"/>
      <p:bldGraphic spid="7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255837"/>
            <a:ext cx="7086600" cy="3154363"/>
          </a:xfrm>
          <a:solidFill>
            <a:schemeClr val="accent1">
              <a:alpha val="20000"/>
            </a:schemeClr>
          </a:solidFill>
        </p:spPr>
        <p:txBody>
          <a:bodyPr>
            <a:norm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শ্রেণি-দশম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বিষয়-ইসলাম ও নৈতিক শিক্ষা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অধ্যায়-প্রথম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পাঠ- ১৩ (আখিরাত)</a:t>
            </a:r>
          </a:p>
          <a:p>
            <a:r>
              <a:rPr lang="bn-BD" dirty="0">
                <a:latin typeface="NikoshBAN" pitchFamily="2" charset="0"/>
                <a:cs typeface="NikoshBAN" pitchFamily="2" charset="0"/>
              </a:rPr>
              <a:t>সময়-৪৫ মিনিট</a:t>
            </a:r>
            <a:endParaRPr lang="en-US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Diagram group"/>
          <p:cNvGrpSpPr/>
          <p:nvPr/>
        </p:nvGrpSpPr>
        <p:grpSpPr>
          <a:xfrm>
            <a:off x="531449" y="152400"/>
            <a:ext cx="8229600" cy="1521000"/>
            <a:chOff x="0" y="0"/>
            <a:chExt cx="8229600" cy="1521000"/>
          </a:xfr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</p:grpSpPr>
        <p:grpSp>
          <p:nvGrpSpPr>
            <p:cNvPr id="5" name="Group 4"/>
            <p:cNvGrpSpPr/>
            <p:nvPr/>
          </p:nvGrpSpPr>
          <p:grpSpPr>
            <a:xfrm>
              <a:off x="0" y="0"/>
              <a:ext cx="8229600" cy="1521000"/>
              <a:chOff x="0" y="0"/>
              <a:chExt cx="8229600" cy="1521000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0" y="0"/>
                <a:ext cx="8229600" cy="1521000"/>
              </a:xfrm>
              <a:prstGeom prst="roundRect">
                <a:avLst/>
              </a:prstGeom>
              <a:sp3d extrusionH="190500" prstMaterial="matte">
                <a:bevelT w="120650" h="38100" prst="relaxedInset"/>
                <a:bevelB w="120650" h="57150" prst="relaxedInset"/>
                <a:contourClr>
                  <a:schemeClr val="bg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" name="Rounded Rectangle 4"/>
              <p:cNvSpPr/>
              <p:nvPr/>
            </p:nvSpPr>
            <p:spPr>
              <a:xfrm>
                <a:off x="74249" y="74249"/>
                <a:ext cx="8081102" cy="13725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7650" tIns="247650" rIns="247650" bIns="247650" numCol="1" spcCol="1270" anchor="ctr" anchorCtr="0">
                <a:noAutofit/>
              </a:bodyPr>
              <a:lstStyle/>
              <a:p>
                <a:pPr lvl="0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6500" b="1" kern="1200" dirty="0" smtClean="0">
                    <a:ln w="18000">
                      <a:solidFill>
                        <a:schemeClr val="accent2">
                          <a:satMod val="140000"/>
                        </a:schemeClr>
                      </a:solidFill>
                      <a:prstDash val="solid"/>
                      <a:miter lim="800000"/>
                    </a:ln>
                    <a:noFill/>
                    <a:effectLst>
                      <a:outerShdw blurRad="25500" dist="23000" dir="7020000" algn="tl">
                        <a:srgbClr val="000000">
                          <a:alpha val="50000"/>
                        </a:srgbClr>
                      </a:outerShdw>
                    </a:effectLst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6600" b="1" u="sng" dirty="0" smtClean="0">
                    <a:ln w="18000">
                      <a:solidFill>
                        <a:schemeClr val="accent2">
                          <a:satMod val="140000"/>
                        </a:schemeClr>
                      </a:solidFill>
                      <a:prstDash val="solid"/>
                      <a:miter lim="800000"/>
                    </a:ln>
                    <a:noFill/>
                    <a:effectLst>
                      <a:outerShdw blurRad="25500" dist="23000" dir="7020000" algn="tl">
                        <a:srgbClr val="000000">
                          <a:alpha val="50000"/>
                        </a:srgbClr>
                      </a:outerShdw>
                    </a:effectLst>
                    <a:uFill>
                      <a:solidFill>
                        <a:srgbClr val="0070C0"/>
                      </a:solidFill>
                    </a:uFill>
                    <a:latin typeface="NikoshBAN" pitchFamily="2" charset="0"/>
                    <a:cs typeface="NikoshBAN" pitchFamily="2" charset="0"/>
                  </a:rPr>
                  <a:t>পাঠ</a:t>
                </a:r>
                <a:r>
                  <a:rPr lang="en-US" sz="6600" b="1" u="sng" dirty="0" smtClean="0">
                    <a:ln w="18000">
                      <a:solidFill>
                        <a:schemeClr val="accent2">
                          <a:satMod val="140000"/>
                        </a:schemeClr>
                      </a:solidFill>
                      <a:prstDash val="solid"/>
                      <a:miter lim="800000"/>
                    </a:ln>
                    <a:noFill/>
                    <a:effectLst>
                      <a:outerShdw blurRad="25500" dist="23000" dir="7020000" algn="tl">
                        <a:srgbClr val="000000">
                          <a:alpha val="50000"/>
                        </a:srgbClr>
                      </a:outerShdw>
                    </a:effectLst>
                    <a:uFill>
                      <a:solidFill>
                        <a:srgbClr val="0070C0"/>
                      </a:solidFill>
                    </a:uFill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6600" b="1" u="sng" dirty="0" err="1" smtClean="0">
                    <a:ln w="18000">
                      <a:solidFill>
                        <a:schemeClr val="accent2">
                          <a:satMod val="140000"/>
                        </a:schemeClr>
                      </a:solidFill>
                      <a:prstDash val="solid"/>
                      <a:miter lim="800000"/>
                    </a:ln>
                    <a:noFill/>
                    <a:effectLst>
                      <a:outerShdw blurRad="25500" dist="23000" dir="7020000" algn="tl">
                        <a:srgbClr val="000000">
                          <a:alpha val="50000"/>
                        </a:srgbClr>
                      </a:outerShdw>
                    </a:effectLst>
                    <a:uFill>
                      <a:solidFill>
                        <a:srgbClr val="0070C0"/>
                      </a:solidFill>
                    </a:uFill>
                    <a:latin typeface="NikoshBAN" pitchFamily="2" charset="0"/>
                    <a:cs typeface="NikoshBAN" pitchFamily="2" charset="0"/>
                  </a:rPr>
                  <a:t>পরিচিতি</a:t>
                </a:r>
                <a:endParaRPr lang="en-US" sz="6500" b="1" kern="1200" dirty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noFill/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1558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মাওঃআতিক\মাল্টিমিডিয়া ক্লাস\images(1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0"/>
            <a:ext cx="4162425" cy="3209925"/>
          </a:xfrm>
          <a:prstGeom prst="rect">
            <a:avLst/>
          </a:prstGeom>
          <a:noFill/>
        </p:spPr>
      </p:pic>
      <p:pic>
        <p:nvPicPr>
          <p:cNvPr id="7" name="Picture 3" descr="E:\মাওঃআতিক\মাল্টিমিডিয়া ক্লাস\images(1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362200"/>
            <a:ext cx="4419600" cy="3048000"/>
          </a:xfrm>
          <a:prstGeom prst="rect">
            <a:avLst/>
          </a:prstGeom>
          <a:noFill/>
        </p:spPr>
      </p:pic>
      <p:grpSp>
        <p:nvGrpSpPr>
          <p:cNvPr id="5" name="Diagram group"/>
          <p:cNvGrpSpPr/>
          <p:nvPr/>
        </p:nvGrpSpPr>
        <p:grpSpPr>
          <a:xfrm>
            <a:off x="617988" y="304800"/>
            <a:ext cx="8229600" cy="1521000"/>
            <a:chOff x="0" y="0"/>
            <a:chExt cx="8229600" cy="1521000"/>
          </a:xfr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</p:grpSpPr>
        <p:grpSp>
          <p:nvGrpSpPr>
            <p:cNvPr id="8" name="Group 7"/>
            <p:cNvGrpSpPr/>
            <p:nvPr/>
          </p:nvGrpSpPr>
          <p:grpSpPr>
            <a:xfrm>
              <a:off x="0" y="0"/>
              <a:ext cx="8229600" cy="1521000"/>
              <a:chOff x="0" y="0"/>
              <a:chExt cx="8229600" cy="1521000"/>
            </a:xfrm>
          </p:grpSpPr>
          <p:sp>
            <p:nvSpPr>
              <p:cNvPr id="9" name="Rounded Rectangle 8"/>
              <p:cNvSpPr/>
              <p:nvPr/>
            </p:nvSpPr>
            <p:spPr>
              <a:xfrm>
                <a:off x="0" y="0"/>
                <a:ext cx="8229600" cy="1521000"/>
              </a:xfrm>
              <a:prstGeom prst="roundRect">
                <a:avLst/>
              </a:prstGeom>
              <a:sp3d extrusionH="190500" prstMaterial="matte">
                <a:bevelT w="120650" h="38100" prst="relaxedInset"/>
                <a:bevelB w="120650" h="57150" prst="relaxedInset"/>
                <a:contourClr>
                  <a:schemeClr val="bg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0" name="Rounded Rectangle 4"/>
              <p:cNvSpPr/>
              <p:nvPr/>
            </p:nvSpPr>
            <p:spPr>
              <a:xfrm>
                <a:off x="74249" y="74249"/>
                <a:ext cx="8081102" cy="13725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7650" tIns="247650" rIns="247650" bIns="247650" numCol="1" spcCol="1270" anchor="ctr" anchorCtr="0">
                <a:noAutofit/>
              </a:bodyPr>
              <a:lstStyle/>
              <a:p>
                <a:pPr lvl="0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bn-BD" sz="6600" dirty="0">
                    <a:latin typeface="NikoshBAN" pitchFamily="2" charset="0"/>
                    <a:cs typeface="NikoshBAN" pitchFamily="2" charset="0"/>
                  </a:rPr>
                  <a:t>আজকের পাঠ-</a:t>
                </a:r>
                <a:r>
                  <a:rPr lang="bn-BD" sz="6600" b="1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6600" dirty="0">
                    <a:latin typeface="NikoshBAN" pitchFamily="2" charset="0"/>
                    <a:cs typeface="NikoshBAN" pitchFamily="2" charset="0"/>
                  </a:rPr>
                  <a:t>আখিরাত</a:t>
                </a:r>
                <a:endParaRPr lang="en-US" sz="6500" kern="1200" dirty="0">
                  <a:latin typeface="SutonnyEMJ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9041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533" y="2895600"/>
            <a:ext cx="8229600" cy="190500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আখিরাতের পরিচয় জানতে পারবে 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আখিরাতে বিশ্বাসের গুরুত্ব বলতে পারবে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Diagram group"/>
          <p:cNvGrpSpPr/>
          <p:nvPr/>
        </p:nvGrpSpPr>
        <p:grpSpPr>
          <a:xfrm>
            <a:off x="657824" y="324465"/>
            <a:ext cx="8229600" cy="1521000"/>
            <a:chOff x="0" y="0"/>
            <a:chExt cx="8229600" cy="1521000"/>
          </a:xfr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</p:grpSpPr>
        <p:grpSp>
          <p:nvGrpSpPr>
            <p:cNvPr id="5" name="Group 4"/>
            <p:cNvGrpSpPr/>
            <p:nvPr/>
          </p:nvGrpSpPr>
          <p:grpSpPr>
            <a:xfrm>
              <a:off x="0" y="0"/>
              <a:ext cx="8229600" cy="1521000"/>
              <a:chOff x="0" y="0"/>
              <a:chExt cx="8229600" cy="1521000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0" y="0"/>
                <a:ext cx="8229600" cy="1521000"/>
              </a:xfrm>
              <a:prstGeom prst="roundRect">
                <a:avLst/>
              </a:prstGeom>
              <a:sp3d extrusionH="190500" prstMaterial="matte">
                <a:bevelT w="120650" h="38100" prst="relaxedInset"/>
                <a:bevelB w="120650" h="57150" prst="relaxedInset"/>
                <a:contourClr>
                  <a:schemeClr val="bg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" name="Rounded Rectangle 4"/>
              <p:cNvSpPr/>
              <p:nvPr/>
            </p:nvSpPr>
            <p:spPr>
              <a:xfrm>
                <a:off x="74249" y="74249"/>
                <a:ext cx="8081102" cy="13725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7650" tIns="247650" rIns="247650" bIns="247650" numCol="1" spcCol="1270" anchor="ctr" anchorCtr="0">
                <a:noAutofit/>
              </a:bodyPr>
              <a:lstStyle/>
              <a:p>
                <a:pPr lvl="0" algn="ctr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bn-BD" sz="9600" b="1" u="sng" dirty="0">
                    <a:solidFill>
                      <a:srgbClr val="00B050"/>
                    </a:solidFill>
                    <a:latin typeface="NikoshBAN" pitchFamily="2" charset="0"/>
                    <a:cs typeface="NikoshBAN" pitchFamily="2" charset="0"/>
                  </a:rPr>
                  <a:t>শিখন ফলঃ</a:t>
                </a:r>
                <a:endParaRPr lang="en-US" sz="8800" kern="1200" dirty="0">
                  <a:latin typeface="SutonnyEMJ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235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1"/>
            <a:ext cx="8229600" cy="3124200"/>
          </a:xfr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lvl="0">
              <a:buFont typeface="Wingdings" pitchFamily="2" charset="2"/>
              <a:buChar char="q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আখিরাত 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অর্থ পরকাল,মানুষের মৃত্যুর পর জীবনকেই বলা হয় আখিরাত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lvl="0">
              <a:buFont typeface="Wingdings" pitchFamily="2" charset="2"/>
              <a:buChar char="q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মৃত্যুর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পর যে নতুন জীবন শুরু হয় তার নাম আখিরাত বা পরকাল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Diagram group"/>
          <p:cNvGrpSpPr/>
          <p:nvPr/>
        </p:nvGrpSpPr>
        <p:grpSpPr>
          <a:xfrm>
            <a:off x="381000" y="228600"/>
            <a:ext cx="8229600" cy="1521000"/>
            <a:chOff x="0" y="0"/>
            <a:chExt cx="8229600" cy="1521000"/>
          </a:xfr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</p:grpSpPr>
        <p:grpSp>
          <p:nvGrpSpPr>
            <p:cNvPr id="5" name="Group 4"/>
            <p:cNvGrpSpPr/>
            <p:nvPr/>
          </p:nvGrpSpPr>
          <p:grpSpPr>
            <a:xfrm>
              <a:off x="0" y="0"/>
              <a:ext cx="8229600" cy="1521000"/>
              <a:chOff x="0" y="0"/>
              <a:chExt cx="8229600" cy="1521000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0" y="0"/>
                <a:ext cx="8229600" cy="1521000"/>
              </a:xfrm>
              <a:prstGeom prst="roundRect">
                <a:avLst/>
              </a:prstGeom>
              <a:sp3d extrusionH="190500" prstMaterial="matte">
                <a:bevelT w="120650" h="38100" prst="relaxedInset"/>
                <a:bevelB w="120650" h="57150" prst="relaxedInset"/>
                <a:contourClr>
                  <a:schemeClr val="bg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" name="Rounded Rectangle 4"/>
              <p:cNvSpPr/>
              <p:nvPr/>
            </p:nvSpPr>
            <p:spPr>
              <a:xfrm>
                <a:off x="74249" y="74249"/>
                <a:ext cx="8081102" cy="13725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7650" tIns="247650" rIns="247650" bIns="247650" numCol="1" spcCol="1270" anchor="ctr" anchorCtr="0">
                <a:noAutofit/>
              </a:bodyPr>
              <a:lstStyle/>
              <a:p>
                <a:pPr lvl="0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bn-BD" sz="7200" dirty="0">
                    <a:latin typeface="NikoshBAN" pitchFamily="2" charset="0"/>
                    <a:cs typeface="NikoshBAN" pitchFamily="2" charset="0"/>
                  </a:rPr>
                  <a:t>আখিরাতের পরিচয়</a:t>
                </a:r>
                <a:endParaRPr lang="en-US" sz="6600" kern="1200" dirty="0">
                  <a:latin typeface="SutonnyEMJ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1740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652013855"/>
              </p:ext>
            </p:extLst>
          </p:nvPr>
        </p:nvGraphicFramePr>
        <p:xfrm>
          <a:off x="609600" y="2133600"/>
          <a:ext cx="7848600" cy="182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073186125"/>
              </p:ext>
            </p:extLst>
          </p:nvPr>
        </p:nvGraphicFramePr>
        <p:xfrm>
          <a:off x="152400" y="4648200"/>
          <a:ext cx="8001000" cy="2079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5" name="Diagram group"/>
          <p:cNvGrpSpPr/>
          <p:nvPr/>
        </p:nvGrpSpPr>
        <p:grpSpPr>
          <a:xfrm>
            <a:off x="529498" y="228600"/>
            <a:ext cx="8229600" cy="1521000"/>
            <a:chOff x="0" y="0"/>
            <a:chExt cx="8229600" cy="1521000"/>
          </a:xfr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</p:grpSpPr>
        <p:grpSp>
          <p:nvGrpSpPr>
            <p:cNvPr id="6" name="Group 5"/>
            <p:cNvGrpSpPr/>
            <p:nvPr/>
          </p:nvGrpSpPr>
          <p:grpSpPr>
            <a:xfrm>
              <a:off x="0" y="0"/>
              <a:ext cx="8229600" cy="1521000"/>
              <a:chOff x="0" y="0"/>
              <a:chExt cx="8229600" cy="1521000"/>
            </a:xfrm>
          </p:grpSpPr>
          <p:sp>
            <p:nvSpPr>
              <p:cNvPr id="7" name="Rounded Rectangle 6"/>
              <p:cNvSpPr/>
              <p:nvPr/>
            </p:nvSpPr>
            <p:spPr>
              <a:xfrm>
                <a:off x="0" y="0"/>
                <a:ext cx="8229600" cy="1521000"/>
              </a:xfrm>
              <a:prstGeom prst="roundRect">
                <a:avLst/>
              </a:prstGeom>
              <a:sp3d extrusionH="190500" prstMaterial="matte">
                <a:bevelT w="120650" h="38100" prst="relaxedInset"/>
                <a:bevelB w="120650" h="57150" prst="relaxedInset"/>
                <a:contourClr>
                  <a:schemeClr val="bg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Rounded Rectangle 4"/>
              <p:cNvSpPr/>
              <p:nvPr/>
            </p:nvSpPr>
            <p:spPr>
              <a:xfrm>
                <a:off x="74249" y="74249"/>
                <a:ext cx="8081102" cy="13725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7650" tIns="247650" rIns="247650" bIns="247650" numCol="1" spcCol="1270" anchor="ctr" anchorCtr="0">
                <a:noAutofit/>
              </a:bodyPr>
              <a:lstStyle/>
              <a:p>
                <a:pPr lvl="0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bn-BD" sz="4800" dirty="0">
                    <a:latin typeface="NikoshBAN" pitchFamily="2" charset="0"/>
                    <a:cs typeface="NikoshBAN" pitchFamily="2" charset="0"/>
                  </a:rPr>
                  <a:t>মানবজীবনের দুটি পর্যায় রয়েছে</a:t>
                </a:r>
                <a:endParaRPr lang="en-US" sz="4400" kern="1200" dirty="0">
                  <a:latin typeface="SutonnyEMJ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9310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:push dir="d"/>
      </p:transition>
    </mc:Choice>
    <mc:Fallback xmlns="">
      <p:transition spd="slow">
        <p:push dir="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  <p:bldGraphic spid="11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525963"/>
          </a:xfrm>
          <a:pattFill prst="pct50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আখিরাতে বিশ্বাসের গুরুত্ব অপরিসীম ।</a:t>
            </a:r>
          </a:p>
          <a:p>
            <a:r>
              <a:rPr lang="bn-BD" sz="4400" dirty="0">
                <a:latin typeface="NikoshBAN" pitchFamily="2" charset="0"/>
                <a:cs typeface="NikoshBAN" pitchFamily="2" charset="0"/>
              </a:rPr>
              <a:t>আখিরাতে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বিশ্বাস ছাড়া মুমিন ও মুত্তাকি হওয়া যায় না 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তাওহীদ ও রিসালাতে বিশ্বাসের পাশাপাশি আখিরাতেও বিশ্বাস করা অত্যাবশ্যক । </a:t>
            </a:r>
            <a:endParaRPr lang="en-US" sz="4400" dirty="0"/>
          </a:p>
        </p:txBody>
      </p:sp>
      <p:grpSp>
        <p:nvGrpSpPr>
          <p:cNvPr id="4" name="Diagram group"/>
          <p:cNvGrpSpPr/>
          <p:nvPr/>
        </p:nvGrpSpPr>
        <p:grpSpPr>
          <a:xfrm>
            <a:off x="529498" y="228600"/>
            <a:ext cx="8229600" cy="1521000"/>
            <a:chOff x="0" y="0"/>
            <a:chExt cx="8229600" cy="1521000"/>
          </a:xfrm>
          <a:scene3d>
            <a:camera prst="perspectiveHeroicExtremeRightFacing" zoom="82000">
              <a:rot lat="21300000" lon="20400000" rev="180000"/>
            </a:camera>
            <a:lightRig rig="morning" dir="t">
              <a:rot lat="0" lon="0" rev="20400000"/>
            </a:lightRig>
          </a:scene3d>
        </p:grpSpPr>
        <p:grpSp>
          <p:nvGrpSpPr>
            <p:cNvPr id="5" name="Group 4"/>
            <p:cNvGrpSpPr/>
            <p:nvPr/>
          </p:nvGrpSpPr>
          <p:grpSpPr>
            <a:xfrm>
              <a:off x="0" y="0"/>
              <a:ext cx="8229600" cy="1521000"/>
              <a:chOff x="0" y="0"/>
              <a:chExt cx="8229600" cy="1521000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0" y="0"/>
                <a:ext cx="8229600" cy="1521000"/>
              </a:xfrm>
              <a:prstGeom prst="roundRect">
                <a:avLst/>
              </a:prstGeom>
              <a:sp3d extrusionH="190500" prstMaterial="matte">
                <a:bevelT w="120650" h="38100" prst="relaxedInset"/>
                <a:bevelB w="120650" h="57150" prst="relaxedInset"/>
                <a:contourClr>
                  <a:schemeClr val="bg1"/>
                </a:contourClr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" name="Rounded Rectangle 4"/>
              <p:cNvSpPr/>
              <p:nvPr/>
            </p:nvSpPr>
            <p:spPr>
              <a:xfrm>
                <a:off x="74249" y="74249"/>
                <a:ext cx="8081102" cy="137250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47650" tIns="247650" rIns="247650" bIns="247650" numCol="1" spcCol="1270" anchor="ctr" anchorCtr="0">
                <a:noAutofit/>
              </a:bodyPr>
              <a:lstStyle/>
              <a:p>
                <a:pPr lvl="0" defTabSz="28892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bn-BD" sz="5400" dirty="0">
                    <a:latin typeface="NikoshBAN" pitchFamily="2" charset="0"/>
                    <a:cs typeface="NikoshBAN" pitchFamily="2" charset="0"/>
                  </a:rPr>
                  <a:t>আখিরাতে</a:t>
                </a:r>
                <a:r>
                  <a:rPr lang="en-US" sz="54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bn-BD" sz="5400" dirty="0">
                    <a:latin typeface="NikoshBAN" pitchFamily="2" charset="0"/>
                    <a:cs typeface="NikoshBAN" pitchFamily="2" charset="0"/>
                  </a:rPr>
                  <a:t>বিশ্বাসের গুরুত্ব</a:t>
                </a:r>
                <a:endParaRPr lang="en-US" sz="4800" kern="1200" dirty="0">
                  <a:latin typeface="SutonnyEMJ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1306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আখিরাতের পর্যায় সমুহঃ-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4400" dirty="0" smtClean="0"/>
              <a:t>১)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মৃত্যু</a:t>
            </a:r>
          </a:p>
          <a:p>
            <a:endParaRPr lang="en-US" dirty="0"/>
          </a:p>
        </p:txBody>
      </p:sp>
      <p:pic>
        <p:nvPicPr>
          <p:cNvPr id="1027" name="Picture 3" descr="E:\মাওঃআতিক\মাল্টিমিডিয়া ক্লাস\images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124200"/>
            <a:ext cx="4248150" cy="2981325"/>
          </a:xfrm>
          <a:prstGeom prst="rect">
            <a:avLst/>
          </a:prstGeom>
          <a:noFill/>
        </p:spPr>
      </p:pic>
      <p:pic>
        <p:nvPicPr>
          <p:cNvPr id="8" name="Picture 7" descr="images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124199"/>
            <a:ext cx="4114800" cy="2971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65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152</Words>
  <Application>Microsoft Office PowerPoint</Application>
  <PresentationFormat>On-screen Show (4:3)</PresentationFormat>
  <Paragraphs>40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স্বাগতম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আখিরাতের পর্যায় সমুহঃ-</vt:lpstr>
      <vt:lpstr>(২) কবর </vt:lpstr>
      <vt:lpstr>৩) কিয়ামত </vt:lpstr>
      <vt:lpstr>৪) হাশর </vt:lpstr>
      <vt:lpstr>৫) মিযান </vt:lpstr>
      <vt:lpstr>৬) সিরাত/পুল </vt:lpstr>
      <vt:lpstr>৭) শাফায়াত </vt:lpstr>
      <vt:lpstr>৮) জান্নাত </vt:lpstr>
      <vt:lpstr>৯) জাহান্নাম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Arif Telecom</cp:lastModifiedBy>
  <cp:revision>66</cp:revision>
  <dcterms:created xsi:type="dcterms:W3CDTF">2014-05-06T06:13:34Z</dcterms:created>
  <dcterms:modified xsi:type="dcterms:W3CDTF">2019-09-30T18:47:09Z</dcterms:modified>
</cp:coreProperties>
</file>