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2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216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3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9762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86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3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663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9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707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4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57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3C724E-0898-4ADD-8631-4BECEFC9DDA1}" type="datetimeFigureOut">
              <a:rPr lang="en-US" smtClean="0"/>
              <a:t>10-Oct-19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14769-9054-4C3E-8017-CB8C4CCB62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71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sm350950@gmail.com" TargetMode="External"/><Relationship Id="rId5" Type="http://schemas.openxmlformats.org/officeDocument/2006/relationships/image" Target="../media/image4.gif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audio" Target="../media/audio3.wav"/><Relationship Id="rId7" Type="http://schemas.microsoft.com/office/2007/relationships/hdphoto" Target="../media/hdphoto1.wdp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audio" Target="../media/audio5.wav"/><Relationship Id="rId4" Type="http://schemas.openxmlformats.org/officeDocument/2006/relationships/audio" Target="../media/audio4.wav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3386" y="107942"/>
            <a:ext cx="11806991" cy="6625389"/>
            <a:chOff x="208546" y="272715"/>
            <a:chExt cx="11806991" cy="64810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8" t="7589" r="3030" b="3541"/>
            <a:stretch/>
          </p:blipFill>
          <p:spPr>
            <a:xfrm>
              <a:off x="208547" y="272716"/>
              <a:ext cx="11806990" cy="648101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08546" y="272715"/>
              <a:ext cx="11806991" cy="6464969"/>
            </a:xfrm>
            <a:prstGeom prst="rect">
              <a:avLst/>
            </a:prstGeom>
            <a:noFill/>
            <a:ln w="142875" cmpd="tri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46" y="416689"/>
            <a:ext cx="10668167" cy="592623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5" name="Wave 14"/>
          <p:cNvSpPr/>
          <p:nvPr/>
        </p:nvSpPr>
        <p:spPr>
          <a:xfrm>
            <a:off x="1436047" y="2647207"/>
            <a:ext cx="9361669" cy="1504502"/>
          </a:xfrm>
          <a:prstGeom prst="wave">
            <a:avLst>
              <a:gd name="adj1" fmla="val 20000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793" tIns="60897" rIns="121793" bIns="6089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bn-IN" sz="4400" dirty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মাল্টিমিডিয়া ক্লাসে সবাইকে </a:t>
            </a:r>
            <a:r>
              <a:rPr lang="bn-IN" sz="44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IN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14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আজকের মাল্টিমিডিয়া ক্লাস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21561" y="60082"/>
            <a:ext cx="11806991" cy="6625389"/>
            <a:chOff x="208546" y="272715"/>
            <a:chExt cx="11806991" cy="64810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8" t="7589" r="3030" b="3541"/>
            <a:stretch/>
          </p:blipFill>
          <p:spPr>
            <a:xfrm>
              <a:off x="208547" y="272716"/>
              <a:ext cx="11806990" cy="648101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08546" y="272715"/>
              <a:ext cx="11806991" cy="6464969"/>
            </a:xfrm>
            <a:prstGeom prst="rect">
              <a:avLst/>
            </a:prstGeom>
            <a:noFill/>
            <a:ln w="142875" cmpd="tri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443" y="338861"/>
            <a:ext cx="474077" cy="5975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54" y="549386"/>
            <a:ext cx="1880338" cy="21038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114870" y="2653239"/>
            <a:ext cx="608965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সুলতান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মাহমুদ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প্রতাপ মহিউদ্দিন মেমোরিয়াল উচ্চ বিদ্যালয় 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উল্লাপাড়া ,সিরাজগঞ্জ। </a:t>
            </a:r>
          </a:p>
          <a:p>
            <a:pPr algn="ctr"/>
            <a:r>
              <a:rPr lang="bn-BD" sz="1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 নং- ০১৭৩৩১১৩৯৫৭</a:t>
            </a:r>
          </a:p>
          <a:p>
            <a:pPr algn="ctr"/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</a:rPr>
              <a:t>Email- 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  <a:hlinkClick r:id="rId6"/>
              </a:rPr>
              <a:t>sm</a:t>
            </a:r>
            <a:r>
              <a:rPr lang="en-US" sz="1800" dirty="0">
                <a:cs typeface="NikoshBAN" panose="02000000000000000000" pitchFamily="2" charset="0"/>
                <a:hlinkClick r:id="rId6"/>
              </a:rPr>
              <a:t>350950</a:t>
            </a:r>
            <a:r>
              <a:rPr lang="en-US" sz="1800" dirty="0">
                <a:latin typeface="NikoshBAN" panose="02000000000000000000" pitchFamily="2" charset="0"/>
                <a:cs typeface="NikoshBAN" panose="02000000000000000000" pitchFamily="2" charset="0"/>
                <a:hlinkClick r:id="rId6"/>
              </a:rPr>
              <a:t>@gmail.com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228" y="408407"/>
            <a:ext cx="2683953" cy="34257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397617" y="3884345"/>
            <a:ext cx="508732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 –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৬ষ্ঠ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–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 ও নৈতিক শিক্ষা 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 –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২য় (ইবাদত)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পাঠ –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 (ওযু) 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423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08546" y="128337"/>
            <a:ext cx="11806991" cy="6625389"/>
            <a:chOff x="208546" y="272715"/>
            <a:chExt cx="11806991" cy="64810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98" t="7589" r="3030" b="3541"/>
            <a:stretch/>
          </p:blipFill>
          <p:spPr>
            <a:xfrm>
              <a:off x="208547" y="272716"/>
              <a:ext cx="11806990" cy="648101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208546" y="272715"/>
              <a:ext cx="11806991" cy="6464969"/>
            </a:xfrm>
            <a:prstGeom prst="rect">
              <a:avLst/>
            </a:prstGeom>
            <a:noFill/>
            <a:ln w="142875" cmpd="tri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5006609" y="513608"/>
            <a:ext cx="2210862" cy="830997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r>
              <a:rPr lang="bn-IN" sz="48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 </a:t>
            </a:r>
            <a:endParaRPr lang="en-US" sz="4800" u="sng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3169507" y="2616063"/>
            <a:ext cx="6116595" cy="856471"/>
          </a:xfrm>
          <a:custGeom>
            <a:avLst/>
            <a:gdLst>
              <a:gd name="connsiteX0" fmla="*/ 0 w 8337882"/>
              <a:gd name="connsiteY0" fmla="*/ 0 h 1225404"/>
              <a:gd name="connsiteX1" fmla="*/ 8337882 w 8337882"/>
              <a:gd name="connsiteY1" fmla="*/ 0 h 1225404"/>
              <a:gd name="connsiteX2" fmla="*/ 8337882 w 8337882"/>
              <a:gd name="connsiteY2" fmla="*/ 1225404 h 1225404"/>
              <a:gd name="connsiteX3" fmla="*/ 0 w 8337882"/>
              <a:gd name="connsiteY3" fmla="*/ 1225404 h 1225404"/>
              <a:gd name="connsiteX4" fmla="*/ 0 w 8337882"/>
              <a:gd name="connsiteY4" fmla="*/ 0 h 122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7882" h="1225404">
                <a:moveTo>
                  <a:pt x="0" y="0"/>
                </a:moveTo>
                <a:lnTo>
                  <a:pt x="8337882" y="0"/>
                </a:lnTo>
                <a:lnTo>
                  <a:pt x="8337882" y="1225404"/>
                </a:lnTo>
                <a:lnTo>
                  <a:pt x="0" y="12254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1. </a:t>
            </a:r>
            <a:r>
              <a:rPr lang="bn-IN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bn-IN" sz="4800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কী তা বলতে পারবে;</a:t>
            </a:r>
            <a:endParaRPr lang="en-US" sz="4800" kern="1200" dirty="0">
              <a:solidFill>
                <a:schemeClr val="tx1"/>
              </a:solidFill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631987" y="3665382"/>
            <a:ext cx="7463481" cy="849854"/>
          </a:xfrm>
          <a:custGeom>
            <a:avLst/>
            <a:gdLst>
              <a:gd name="connsiteX0" fmla="*/ 0 w 10277920"/>
              <a:gd name="connsiteY0" fmla="*/ 0 h 1215936"/>
              <a:gd name="connsiteX1" fmla="*/ 10277920 w 10277920"/>
              <a:gd name="connsiteY1" fmla="*/ 0 h 1215936"/>
              <a:gd name="connsiteX2" fmla="*/ 10277920 w 10277920"/>
              <a:gd name="connsiteY2" fmla="*/ 1215936 h 1215936"/>
              <a:gd name="connsiteX3" fmla="*/ 0 w 10277920"/>
              <a:gd name="connsiteY3" fmla="*/ 1215936 h 1215936"/>
              <a:gd name="connsiteX4" fmla="*/ 0 w 10277920"/>
              <a:gd name="connsiteY4" fmla="*/ 0 h 1215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77920" h="1215936">
                <a:moveTo>
                  <a:pt x="0" y="0"/>
                </a:moveTo>
                <a:lnTo>
                  <a:pt x="10277920" y="0"/>
                </a:lnTo>
                <a:lnTo>
                  <a:pt x="10277920" y="1215936"/>
                </a:lnTo>
                <a:lnTo>
                  <a:pt x="0" y="121593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2. </a:t>
            </a:r>
            <a:r>
              <a:rPr lang="bn-IN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বন্যার কারণ ব্যাখ্যা</a:t>
            </a:r>
            <a:r>
              <a:rPr lang="bn-IN" sz="4800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পারবে;</a:t>
            </a:r>
            <a:endParaRPr lang="en-US" sz="4800" kern="1200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953350" y="1573958"/>
            <a:ext cx="4548911" cy="68101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শিক্ষার্থীরা...</a:t>
            </a:r>
          </a:p>
        </p:txBody>
      </p:sp>
      <p:sp>
        <p:nvSpPr>
          <p:cNvPr id="12" name="Freeform 11"/>
          <p:cNvSpPr/>
          <p:nvPr/>
        </p:nvSpPr>
        <p:spPr>
          <a:xfrm>
            <a:off x="1772529" y="4733037"/>
            <a:ext cx="9228406" cy="770346"/>
          </a:xfrm>
          <a:custGeom>
            <a:avLst/>
            <a:gdLst>
              <a:gd name="connsiteX0" fmla="*/ 0 w 11497456"/>
              <a:gd name="connsiteY0" fmla="*/ 0 h 1298668"/>
              <a:gd name="connsiteX1" fmla="*/ 11497456 w 11497456"/>
              <a:gd name="connsiteY1" fmla="*/ 0 h 1298668"/>
              <a:gd name="connsiteX2" fmla="*/ 11497456 w 11497456"/>
              <a:gd name="connsiteY2" fmla="*/ 1298668 h 1298668"/>
              <a:gd name="connsiteX3" fmla="*/ 0 w 11497456"/>
              <a:gd name="connsiteY3" fmla="*/ 1298668 h 1298668"/>
              <a:gd name="connsiteX4" fmla="*/ 0 w 11497456"/>
              <a:gd name="connsiteY4" fmla="*/ 0 h 1298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97456" h="1298668">
                <a:moveTo>
                  <a:pt x="0" y="0"/>
                </a:moveTo>
                <a:lnTo>
                  <a:pt x="11497456" y="0"/>
                </a:lnTo>
                <a:lnTo>
                  <a:pt x="11497456" y="1298668"/>
                </a:lnTo>
                <a:lnTo>
                  <a:pt x="0" y="12986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lvl="0" algn="ctr" defTabSz="2133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4800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3. </a:t>
            </a:r>
            <a:r>
              <a:rPr lang="bn-IN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বন্যার প্রভাব বিশ্লেষন</a:t>
            </a:r>
            <a:r>
              <a:rPr lang="bn-IN" sz="4800" kern="1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পারবে। </a:t>
            </a:r>
            <a:endParaRPr lang="en-US" sz="480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83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পঠ ষেষে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বন্যা কী ত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বন্যার কারণ ব্যাখ্যা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বন্যার প্রভাব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71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75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sultan mahmud</dc:creator>
  <cp:lastModifiedBy>sultan mahmud</cp:lastModifiedBy>
  <cp:revision>4</cp:revision>
  <dcterms:created xsi:type="dcterms:W3CDTF">2019-10-10T02:18:34Z</dcterms:created>
  <dcterms:modified xsi:type="dcterms:W3CDTF">2019-10-10T02:26:45Z</dcterms:modified>
</cp:coreProperties>
</file>