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5" r:id="rId8"/>
    <p:sldId id="264" r:id="rId9"/>
    <p:sldId id="263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e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251" y="876366"/>
            <a:ext cx="7885949" cy="491483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667000" y="5867400"/>
            <a:ext cx="426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B0F0"/>
                </a:solidFill>
              </a:rPr>
              <a:t>Good </a:t>
            </a:r>
            <a:r>
              <a:rPr lang="en-US" sz="3200" b="1" dirty="0" smtClean="0">
                <a:solidFill>
                  <a:srgbClr val="00B0F0"/>
                </a:solidFill>
              </a:rPr>
              <a:t>M</a:t>
            </a:r>
            <a:r>
              <a:rPr lang="en-US" sz="3200" b="1" dirty="0" smtClean="0">
                <a:solidFill>
                  <a:srgbClr val="00B0F0"/>
                </a:solidFill>
              </a:rPr>
              <a:t>orning Students</a:t>
            </a:r>
            <a:endParaRPr lang="en-US" sz="3200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Home Work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3505200"/>
            <a:ext cx="8686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 </a:t>
            </a:r>
            <a:r>
              <a:rPr lang="en-US" sz="4000" dirty="0" smtClean="0"/>
              <a:t>Write a short paragraph about a wonder that innovation you surprise the most.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ww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1907" y="685800"/>
            <a:ext cx="6870493" cy="4572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209800" y="5334000"/>
            <a:ext cx="609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7030A0"/>
                </a:solidFill>
              </a:rPr>
              <a:t>Thank you all</a:t>
            </a:r>
            <a:endParaRPr lang="en-US" sz="36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52800" y="838200"/>
            <a:ext cx="5562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accent2">
                    <a:lumMod val="50000"/>
                  </a:schemeClr>
                </a:solidFill>
              </a:rPr>
              <a:t>Taslima</a:t>
            </a: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accent2">
                    <a:lumMod val="50000"/>
                  </a:schemeClr>
                </a:solidFill>
              </a:rPr>
              <a:t>Akter</a:t>
            </a: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</a:rPr>
              <a:t>Assistant Teacher (ICT)</a:t>
            </a:r>
          </a:p>
          <a:p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</a:rPr>
              <a:t> Edward </a:t>
            </a:r>
            <a:r>
              <a:rPr lang="en-US" sz="2800" b="1" dirty="0" err="1" smtClean="0">
                <a:solidFill>
                  <a:schemeClr val="accent2">
                    <a:lumMod val="50000"/>
                  </a:schemeClr>
                </a:solidFill>
              </a:rPr>
              <a:t>Institution,Mymensingh</a:t>
            </a:r>
            <a:endParaRPr lang="en-US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3" name="Picture 2" descr="54236880_785051651876967_7096458718107140096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609600"/>
            <a:ext cx="1828800" cy="1828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cxnSp>
        <p:nvCxnSpPr>
          <p:cNvPr id="5" name="Straight Connector 4"/>
          <p:cNvCxnSpPr/>
          <p:nvPr/>
        </p:nvCxnSpPr>
        <p:spPr>
          <a:xfrm flipV="1">
            <a:off x="685800" y="3657600"/>
            <a:ext cx="7543800" cy="762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447800" y="4724400"/>
            <a:ext cx="5486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</a:rPr>
              <a:t>Class – Six </a:t>
            </a:r>
          </a:p>
          <a:p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</a:rPr>
              <a:t>English For Today </a:t>
            </a:r>
          </a:p>
          <a:p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</a:rPr>
              <a:t>Unit- 22</a:t>
            </a:r>
            <a:endParaRPr lang="en-US" sz="32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15000" y="6248400"/>
            <a:ext cx="3124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5">
                    <a:lumMod val="50000"/>
                  </a:schemeClr>
                </a:solidFill>
              </a:rPr>
              <a:t>lima809603@gmail.com</a:t>
            </a:r>
            <a:endParaRPr lang="en-US" sz="2000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e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838200"/>
            <a:ext cx="3810000" cy="2514600"/>
          </a:xfrm>
          <a:prstGeom prst="rect">
            <a:avLst/>
          </a:prstGeom>
        </p:spPr>
      </p:pic>
      <p:pic>
        <p:nvPicPr>
          <p:cNvPr id="3" name="Picture 2" descr="pt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8200" y="838200"/>
            <a:ext cx="4094588" cy="2514600"/>
          </a:xfrm>
          <a:prstGeom prst="rect">
            <a:avLst/>
          </a:prstGeom>
        </p:spPr>
      </p:pic>
      <p:pic>
        <p:nvPicPr>
          <p:cNvPr id="4" name="Picture 3" descr="taj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67000" y="3505200"/>
            <a:ext cx="4007787" cy="28956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3352800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Eiffel Tower</a:t>
            </a: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7239000" y="3352800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Pyramids</a:t>
            </a:r>
            <a:endParaRPr lang="en-US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143000" y="228600"/>
            <a:ext cx="762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Look at the pictures . What are they called?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mo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609600"/>
            <a:ext cx="7709807" cy="431749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657600" y="4953000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/>
              <a:t>Taj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Mahal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90600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Learning  outcomes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1348800"/>
            <a:ext cx="8229600" cy="458587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en-US" sz="3200" dirty="0" smtClean="0"/>
          </a:p>
          <a:p>
            <a:r>
              <a:rPr lang="en-US" sz="3600" dirty="0" smtClean="0"/>
              <a:t> </a:t>
            </a:r>
            <a:r>
              <a:rPr lang="en-US" sz="3600" dirty="0" smtClean="0"/>
              <a:t>By </a:t>
            </a:r>
            <a:r>
              <a:rPr lang="en-US" sz="3200" dirty="0" smtClean="0"/>
              <a:t>the end of the lesson students will be able to..</a:t>
            </a:r>
            <a:endParaRPr lang="en-US" sz="3200" dirty="0" smtClean="0"/>
          </a:p>
          <a:p>
            <a:endParaRPr lang="en-US" sz="3200" dirty="0" smtClean="0"/>
          </a:p>
          <a:p>
            <a:pPr>
              <a:buFont typeface="Wingdings" pitchFamily="2" charset="2"/>
              <a:buChar char="§"/>
            </a:pPr>
            <a:r>
              <a:rPr lang="en-US" sz="3200" dirty="0" smtClean="0"/>
              <a:t> </a:t>
            </a:r>
            <a:r>
              <a:rPr lang="en-US" sz="3200" dirty="0" smtClean="0"/>
              <a:t>read and understand texts.</a:t>
            </a:r>
          </a:p>
          <a:p>
            <a:pPr>
              <a:buFont typeface="Wingdings" pitchFamily="2" charset="2"/>
              <a:buChar char="§"/>
            </a:pPr>
            <a:r>
              <a:rPr lang="en-US" sz="3200" dirty="0" smtClean="0"/>
              <a:t> follow </a:t>
            </a:r>
            <a:r>
              <a:rPr lang="en-US" sz="3200" dirty="0" err="1" smtClean="0"/>
              <a:t>instructions,commands,requests</a:t>
            </a:r>
            <a:r>
              <a:rPr lang="en-US" sz="3200" dirty="0" smtClean="0"/>
              <a:t>   accordingly.</a:t>
            </a:r>
          </a:p>
          <a:p>
            <a:pPr>
              <a:buFont typeface="Wingdings" pitchFamily="2" charset="2"/>
              <a:buChar char="§"/>
            </a:pPr>
            <a:r>
              <a:rPr lang="en-US" sz="3200" dirty="0" smtClean="0"/>
              <a:t> </a:t>
            </a:r>
            <a:r>
              <a:rPr lang="en-US" sz="3200" dirty="0" smtClean="0"/>
              <a:t>answer the questions .</a:t>
            </a:r>
          </a:p>
          <a:p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lass.jf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971800"/>
            <a:ext cx="5184843" cy="3505200"/>
          </a:xfrm>
          <a:prstGeom prst="rect">
            <a:avLst/>
          </a:prstGeom>
        </p:spPr>
      </p:pic>
      <p:sp>
        <p:nvSpPr>
          <p:cNvPr id="3" name="Cloud Callout 2"/>
          <p:cNvSpPr/>
          <p:nvPr/>
        </p:nvSpPr>
        <p:spPr>
          <a:xfrm rot="1556144">
            <a:off x="6072371" y="134574"/>
            <a:ext cx="2971800" cy="2667000"/>
          </a:xfrm>
          <a:prstGeom prst="cloudCallout">
            <a:avLst>
              <a:gd name="adj1" fmla="val -31580"/>
              <a:gd name="adj2" fmla="val 78882"/>
            </a:avLst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324600" y="838200"/>
            <a:ext cx="281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Reading text.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jah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356339"/>
            <a:ext cx="3886200" cy="2383259"/>
          </a:xfrm>
          <a:prstGeom prst="rect">
            <a:avLst/>
          </a:prstGeom>
        </p:spPr>
      </p:pic>
      <p:pic>
        <p:nvPicPr>
          <p:cNvPr id="4" name="Picture 3" descr="mm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6578" y="299431"/>
            <a:ext cx="3557821" cy="2367569"/>
          </a:xfrm>
          <a:prstGeom prst="rect">
            <a:avLst/>
          </a:prstGeom>
        </p:spPr>
      </p:pic>
      <p:pic>
        <p:nvPicPr>
          <p:cNvPr id="5" name="Picture 4" descr="tom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0" y="2852497"/>
            <a:ext cx="2819400" cy="303029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81000" y="2667000"/>
            <a:ext cx="243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Shah </a:t>
            </a:r>
            <a:r>
              <a:rPr lang="en-US" sz="2800" b="1" dirty="0" err="1" smtClean="0"/>
              <a:t>Jahan</a:t>
            </a:r>
            <a:endParaRPr lang="en-US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705600" y="259080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/>
              <a:t>Mumtaz</a:t>
            </a:r>
            <a:endParaRPr lang="en-US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352800" y="5867400"/>
            <a:ext cx="297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/>
              <a:t>Mumtaz’s</a:t>
            </a:r>
            <a:r>
              <a:rPr lang="en-US" sz="2800" b="1" dirty="0" smtClean="0"/>
              <a:t>  Tomb</a:t>
            </a:r>
            <a:endParaRPr lang="en-US" sz="2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3733800"/>
            <a:ext cx="2743200" cy="138499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It is the place where </a:t>
            </a:r>
            <a:r>
              <a:rPr lang="en-US" sz="2800" b="1" dirty="0" err="1" smtClean="0"/>
              <a:t>Mumtaj</a:t>
            </a:r>
            <a:r>
              <a:rPr lang="en-US" sz="2800" b="1" dirty="0" smtClean="0"/>
              <a:t> is sleeping for ever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229600" cy="838200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sz="3200" dirty="0" smtClean="0"/>
              <a:t>Make questions using the cues given below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057400"/>
            <a:ext cx="8229600" cy="4525963"/>
          </a:xfrm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pPr>
              <a:buNone/>
            </a:pPr>
            <a:r>
              <a:rPr lang="en-US" dirty="0" smtClean="0"/>
              <a:t> 1. What is ………………………………….?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2.Where is …………………………………?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3.How………………………………………..?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4.Who ……………………………………….?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5.When………………………………………?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6.How many ………………………………?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7.Why ………………………………………..?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971800" y="304800"/>
            <a:ext cx="3124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  Class Work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685800" y="2514600"/>
          <a:ext cx="7239001" cy="3947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06588"/>
                <a:gridCol w="1311689"/>
                <a:gridCol w="2520724"/>
              </a:tblGrid>
              <a:tr h="78740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Shah </a:t>
                      </a:r>
                      <a:r>
                        <a:rPr lang="en-US" sz="2800" dirty="0" err="1" smtClean="0"/>
                        <a:t>Jahan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  built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dirty="0" smtClean="0">
                        <a:solidFill>
                          <a:srgbClr val="FFFF00"/>
                        </a:solidFill>
                      </a:endParaRPr>
                    </a:p>
                    <a:p>
                      <a:r>
                        <a:rPr lang="en-US" sz="1800" dirty="0" smtClean="0"/>
                        <a:t> </a:t>
                      </a:r>
                      <a:endParaRPr lang="en-US" sz="2800" dirty="0"/>
                    </a:p>
                  </a:txBody>
                  <a:tcPr/>
                </a:tc>
              </a:tr>
              <a:tr h="787400">
                <a:tc>
                  <a:txBody>
                    <a:bodyPr/>
                    <a:lstStyle/>
                    <a:p>
                      <a:r>
                        <a:rPr lang="en-US" sz="3200" dirty="0" err="1" smtClean="0"/>
                        <a:t>Taj</a:t>
                      </a:r>
                      <a:r>
                        <a:rPr lang="en-US" sz="3200" dirty="0" smtClean="0"/>
                        <a:t> </a:t>
                      </a:r>
                      <a:r>
                        <a:rPr lang="en-US" sz="3200" dirty="0" err="1" smtClean="0"/>
                        <a:t>Mahal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    is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78740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Its area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     is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 </a:t>
                      </a:r>
                    </a:p>
                    <a:p>
                      <a:endParaRPr lang="en-US" sz="1800" dirty="0"/>
                    </a:p>
                  </a:txBody>
                  <a:tcPr/>
                </a:tc>
              </a:tr>
              <a:tr h="787400">
                <a:tc>
                  <a:txBody>
                    <a:bodyPr/>
                    <a:lstStyle/>
                    <a:p>
                      <a:r>
                        <a:rPr lang="en-US" sz="3200" dirty="0" err="1" smtClean="0"/>
                        <a:t>Mumtaj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   died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78740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To</a:t>
                      </a:r>
                      <a:r>
                        <a:rPr lang="en-US" sz="3200" baseline="0" dirty="0" smtClean="0"/>
                        <a:t> complete the </a:t>
                      </a:r>
                      <a:r>
                        <a:rPr lang="en-US" sz="3200" baseline="0" dirty="0" err="1" smtClean="0"/>
                        <a:t>Taj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 It took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 </a:t>
                      </a:r>
                    </a:p>
                    <a:p>
                      <a:endParaRPr lang="en-US" sz="28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85800" y="1524001"/>
            <a:ext cx="7239000" cy="95410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Complete the following table with the information given in the  passage.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2895600" y="228600"/>
            <a:ext cx="297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accent4">
                    <a:lumMod val="50000"/>
                  </a:schemeClr>
                </a:solidFill>
              </a:rPr>
              <a:t>Evaluation</a:t>
            </a:r>
            <a:endParaRPr lang="en-US" sz="3600" b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183</Words>
  <Application>Microsoft Office PowerPoint</Application>
  <PresentationFormat>On-screen Show (4:3)</PresentationFormat>
  <Paragraphs>52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Learning  outcomes</vt:lpstr>
      <vt:lpstr>Slide 6</vt:lpstr>
      <vt:lpstr>Slide 7</vt:lpstr>
      <vt:lpstr>Make questions using the cues given below</vt:lpstr>
      <vt:lpstr>Slide 9</vt:lpstr>
      <vt:lpstr>Home Work</vt:lpstr>
      <vt:lpstr>Slide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Success</dc:creator>
  <cp:lastModifiedBy>Success</cp:lastModifiedBy>
  <cp:revision>51</cp:revision>
  <dcterms:created xsi:type="dcterms:W3CDTF">2006-08-16T00:00:00Z</dcterms:created>
  <dcterms:modified xsi:type="dcterms:W3CDTF">2019-07-10T17:03:34Z</dcterms:modified>
</cp:coreProperties>
</file>