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2" r:id="rId8"/>
    <p:sldId id="269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760" y="533400"/>
            <a:ext cx="6575412" cy="4953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TextBox 2"/>
          <p:cNvSpPr txBox="1"/>
          <p:nvPr/>
        </p:nvSpPr>
        <p:spPr>
          <a:xfrm>
            <a:off x="1752600" y="5867400"/>
            <a:ext cx="51054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Good Morning Students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1.Where is </a:t>
            </a:r>
            <a:r>
              <a:rPr lang="en-US" sz="2800" dirty="0" err="1" smtClean="0"/>
              <a:t>shusong</a:t>
            </a:r>
            <a:r>
              <a:rPr lang="en-US" sz="2800" dirty="0" smtClean="0"/>
              <a:t> Durgapur located?</a:t>
            </a:r>
          </a:p>
          <a:p>
            <a:pPr>
              <a:buNone/>
            </a:pPr>
            <a:r>
              <a:rPr lang="en-US" sz="2800" dirty="0" err="1" smtClean="0"/>
              <a:t>Ans</a:t>
            </a:r>
            <a:r>
              <a:rPr lang="en-US" sz="2800" dirty="0" smtClean="0"/>
              <a:t>- </a:t>
            </a:r>
            <a:r>
              <a:rPr lang="en-US" sz="2800" dirty="0" err="1" smtClean="0"/>
              <a:t>Netrokona</a:t>
            </a:r>
            <a:r>
              <a:rPr lang="en-US" sz="2800" dirty="0" smtClean="0"/>
              <a:t> District.</a:t>
            </a:r>
          </a:p>
          <a:p>
            <a:pPr>
              <a:buNone/>
            </a:pPr>
            <a:r>
              <a:rPr lang="en-US" sz="2800" dirty="0" smtClean="0"/>
              <a:t>2.How far is it from Dhaka?</a:t>
            </a:r>
          </a:p>
          <a:p>
            <a:pPr>
              <a:buNone/>
            </a:pPr>
            <a:r>
              <a:rPr lang="en-US" sz="2800" dirty="0" err="1" smtClean="0"/>
              <a:t>Ans</a:t>
            </a:r>
            <a:r>
              <a:rPr lang="en-US" sz="2800" dirty="0" smtClean="0"/>
              <a:t>- 170km north from Dhaka.</a:t>
            </a:r>
          </a:p>
          <a:p>
            <a:pPr>
              <a:buNone/>
            </a:pPr>
            <a:r>
              <a:rPr lang="en-US" sz="2800" dirty="0" smtClean="0"/>
              <a:t>3.How many ethnic groups live in here?</a:t>
            </a:r>
          </a:p>
          <a:p>
            <a:pPr>
              <a:buNone/>
            </a:pPr>
            <a:r>
              <a:rPr lang="en-US" sz="2800" dirty="0" err="1" smtClean="0"/>
              <a:t>Ans</a:t>
            </a:r>
            <a:r>
              <a:rPr lang="en-US" sz="2800" dirty="0" smtClean="0"/>
              <a:t>- There are 4 ethnic groups.</a:t>
            </a:r>
          </a:p>
          <a:p>
            <a:pPr>
              <a:buNone/>
            </a:pPr>
            <a:r>
              <a:rPr lang="en-US" sz="2800" dirty="0" smtClean="0"/>
              <a:t>4.Where is </a:t>
            </a:r>
            <a:r>
              <a:rPr lang="en-US" sz="2800" dirty="0" err="1" smtClean="0"/>
              <a:t>Birishiri</a:t>
            </a:r>
            <a:r>
              <a:rPr lang="en-US" sz="2800" dirty="0" smtClean="0"/>
              <a:t> Tribal cultural Academy located?</a:t>
            </a:r>
          </a:p>
          <a:p>
            <a:pPr>
              <a:buNone/>
            </a:pPr>
            <a:r>
              <a:rPr lang="en-US" sz="2800" dirty="0" err="1" smtClean="0"/>
              <a:t>Ans</a:t>
            </a:r>
            <a:r>
              <a:rPr lang="en-US" sz="2800" dirty="0" smtClean="0"/>
              <a:t>-It is located at Durgapur 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Home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6999"/>
            <a:ext cx="8153400" cy="121920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11200" dirty="0" smtClean="0"/>
              <a:t>Write a paragraph on a beautiful place  that you know.</a:t>
            </a:r>
            <a:endParaRPr lang="en-US" sz="1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Thank you very much</a:t>
            </a:r>
            <a:endParaRPr lang="en-US" dirty="0"/>
          </a:p>
        </p:txBody>
      </p:sp>
      <p:pic>
        <p:nvPicPr>
          <p:cNvPr id="3" name="Picture 2" descr="images 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1" y="1295400"/>
            <a:ext cx="7315200" cy="510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00" y="457200"/>
            <a:ext cx="2286000" cy="2461846"/>
          </a:xfrm>
          <a:prstGeom prst="ellipse">
            <a:avLst/>
          </a:prstGeom>
          <a:ln w="190500" cap="rnd">
            <a:solidFill>
              <a:schemeClr val="accent3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3" name="TextBox 2"/>
          <p:cNvSpPr txBox="1"/>
          <p:nvPr/>
        </p:nvSpPr>
        <p:spPr>
          <a:xfrm>
            <a:off x="2590800" y="914400"/>
            <a:ext cx="617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TASLIMA  AKTER</a:t>
            </a:r>
          </a:p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ASSISTANT TEACHER (ICT)</a:t>
            </a:r>
          </a:p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EDWARD INSTITUTION,MYMENSINGH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3352800"/>
            <a:ext cx="449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 CLASS – SIX</a:t>
            </a:r>
          </a:p>
          <a:p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 ENGLISH 1</a:t>
            </a:r>
            <a:r>
              <a:rPr lang="en-US" sz="3200" baseline="30000" dirty="0" smtClean="0">
                <a:solidFill>
                  <a:schemeClr val="accent4">
                    <a:lumMod val="75000"/>
                  </a:schemeClr>
                </a:solidFill>
              </a:rPr>
              <a:t>ST</a:t>
            </a:r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 PAPER</a:t>
            </a:r>
          </a:p>
          <a:p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</a:rPr>
              <a:t> LESSON - 13</a:t>
            </a: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5791200"/>
            <a:ext cx="746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6172200"/>
            <a:ext cx="670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>lima809603@gmail.com</a:t>
            </a:r>
            <a:endParaRPr lang="en-US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can we the pictures ?</a:t>
            </a:r>
            <a:endParaRPr lang="en-US" dirty="0"/>
          </a:p>
        </p:txBody>
      </p:sp>
      <p:pic>
        <p:nvPicPr>
          <p:cNvPr id="3" name="Picture 2" descr="download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6800"/>
            <a:ext cx="3505616" cy="2332828"/>
          </a:xfrm>
          <a:prstGeom prst="rect">
            <a:avLst/>
          </a:prstGeom>
        </p:spPr>
      </p:pic>
      <p:pic>
        <p:nvPicPr>
          <p:cNvPr id="4" name="Picture 3" descr="download (9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066800"/>
            <a:ext cx="3886200" cy="2391508"/>
          </a:xfrm>
          <a:prstGeom prst="rect">
            <a:avLst/>
          </a:prstGeom>
        </p:spPr>
      </p:pic>
      <p:pic>
        <p:nvPicPr>
          <p:cNvPr id="6" name="Picture 5" descr="images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744" y="3962400"/>
            <a:ext cx="3641180" cy="2362200"/>
          </a:xfrm>
          <a:prstGeom prst="rect">
            <a:avLst/>
          </a:prstGeom>
        </p:spPr>
      </p:pic>
      <p:pic>
        <p:nvPicPr>
          <p:cNvPr id="7" name="Picture 6" descr="download (6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4400" y="3962400"/>
            <a:ext cx="3886200" cy="243092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09600" y="34290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Shat </a:t>
            </a:r>
            <a:r>
              <a:rPr lang="en-US" sz="2400" dirty="0" err="1" smtClean="0"/>
              <a:t>Gambuj</a:t>
            </a:r>
            <a:r>
              <a:rPr lang="en-US" sz="2400" dirty="0" smtClean="0"/>
              <a:t> mosque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334000" y="3429000"/>
            <a:ext cx="297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Sundarban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066800" y="6396335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Maynamoti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6396335"/>
            <a:ext cx="381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Somapura</a:t>
            </a:r>
            <a:r>
              <a:rPr lang="en-US" sz="2400" dirty="0" smtClean="0"/>
              <a:t> </a:t>
            </a:r>
            <a:r>
              <a:rPr lang="en-US" sz="2400" dirty="0" err="1" smtClean="0"/>
              <a:t>Mahavihara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 (1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978" y="1447799"/>
            <a:ext cx="3378822" cy="2530855"/>
          </a:xfrm>
          <a:prstGeom prst="rect">
            <a:avLst/>
          </a:prstGeom>
        </p:spPr>
      </p:pic>
      <p:pic>
        <p:nvPicPr>
          <p:cNvPr id="3" name="Picture 2" descr="download (1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3137" y="1447800"/>
            <a:ext cx="3677588" cy="2438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5800" y="457200"/>
            <a:ext cx="716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This places are less known to us but beautiful.</a:t>
            </a:r>
            <a:endParaRPr lang="en-US" sz="2800" dirty="0"/>
          </a:p>
        </p:txBody>
      </p:sp>
      <p:pic>
        <p:nvPicPr>
          <p:cNvPr id="6" name="Picture 5" descr="images (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4060" y="4267200"/>
            <a:ext cx="3664262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Today’s lesson - - -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400" dirty="0" smtClean="0"/>
              <a:t>An unseen beauty of Bangladesh</a:t>
            </a:r>
            <a:r>
              <a:rPr lang="en-US" sz="4800" dirty="0" smtClean="0"/>
              <a:t>.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Learning Outcomes—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After completing the lesson students will be able to--     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 read and </a:t>
            </a:r>
            <a:r>
              <a:rPr lang="en-US" sz="2800" dirty="0" smtClean="0"/>
              <a:t>summarize </a:t>
            </a:r>
            <a:r>
              <a:rPr lang="en-US" sz="2800" smtClean="0"/>
              <a:t>the </a:t>
            </a:r>
            <a:r>
              <a:rPr lang="en-US" sz="2800" smtClean="0"/>
              <a:t>texts.</a:t>
            </a:r>
            <a:endParaRPr lang="en-US" sz="2800" dirty="0" smtClean="0"/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Ask and </a:t>
            </a:r>
            <a:r>
              <a:rPr lang="en-US" sz="2800" dirty="0" smtClean="0"/>
              <a:t>answer the questions.</a:t>
            </a:r>
            <a:endParaRPr lang="en-US" sz="2800" dirty="0" smtClean="0"/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Write </a:t>
            </a:r>
            <a:r>
              <a:rPr lang="en-US" sz="2800" dirty="0" smtClean="0"/>
              <a:t>a short paragraphs.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the text ---</a:t>
            </a:r>
            <a:endParaRPr lang="en-US" dirty="0"/>
          </a:p>
        </p:txBody>
      </p:sp>
      <p:pic>
        <p:nvPicPr>
          <p:cNvPr id="3" name="Picture 2" descr="class.jf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485" y="1981200"/>
            <a:ext cx="7549462" cy="403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ownload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762000"/>
            <a:ext cx="3733800" cy="2514600"/>
          </a:xfrm>
          <a:prstGeom prst="rect">
            <a:avLst/>
          </a:prstGeom>
        </p:spPr>
      </p:pic>
      <p:pic>
        <p:nvPicPr>
          <p:cNvPr id="3" name="Picture 2" descr="download (1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838200"/>
            <a:ext cx="4082143" cy="2438400"/>
          </a:xfrm>
          <a:prstGeom prst="rect">
            <a:avLst/>
          </a:prstGeom>
        </p:spPr>
      </p:pic>
      <p:pic>
        <p:nvPicPr>
          <p:cNvPr id="4" name="Picture 3" descr="images (10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8400" y="3429000"/>
            <a:ext cx="3962400" cy="2895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2286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Someshwari</a:t>
            </a:r>
            <a:r>
              <a:rPr lang="en-US" sz="2400" dirty="0" smtClean="0"/>
              <a:t> River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3048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Ceramic mountain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438400" y="6396335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</a:t>
            </a:r>
            <a:r>
              <a:rPr lang="en-US" sz="2400" dirty="0" err="1" smtClean="0"/>
              <a:t>Birushiri</a:t>
            </a:r>
            <a:r>
              <a:rPr lang="en-US" sz="2400" dirty="0" smtClean="0"/>
              <a:t> Tribal cultural Academy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smtClean="0"/>
              <a:t>Group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Write the main attractions  of </a:t>
            </a:r>
            <a:r>
              <a:rPr lang="en-US" sz="4000" dirty="0" err="1" smtClean="0"/>
              <a:t>Birishiri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182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What can we the pictures ?</vt:lpstr>
      <vt:lpstr>Slide 4</vt:lpstr>
      <vt:lpstr>Today’s lesson - - -</vt:lpstr>
      <vt:lpstr>Learning Outcomes— </vt:lpstr>
      <vt:lpstr>Read the text ---</vt:lpstr>
      <vt:lpstr>Slide 8</vt:lpstr>
      <vt:lpstr>Group work</vt:lpstr>
      <vt:lpstr>Evaluation</vt:lpstr>
      <vt:lpstr>Home Work</vt:lpstr>
      <vt:lpstr>Thank you very much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Success</dc:creator>
  <cp:lastModifiedBy>Success</cp:lastModifiedBy>
  <cp:revision>36</cp:revision>
  <dcterms:created xsi:type="dcterms:W3CDTF">2006-08-16T00:00:00Z</dcterms:created>
  <dcterms:modified xsi:type="dcterms:W3CDTF">2019-10-10T11:34:49Z</dcterms:modified>
</cp:coreProperties>
</file>