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80" r:id="rId8"/>
    <p:sldId id="281" r:id="rId9"/>
    <p:sldId id="269" r:id="rId10"/>
    <p:sldId id="267" r:id="rId11"/>
    <p:sldId id="282" r:id="rId12"/>
    <p:sldId id="283" r:id="rId13"/>
    <p:sldId id="284" r:id="rId14"/>
    <p:sldId id="274" r:id="rId15"/>
    <p:sldId id="270" r:id="rId16"/>
    <p:sldId id="271" r:id="rId17"/>
    <p:sldId id="272" r:id="rId1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1522"/>
            <a:ext cx="6745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আজকের শ্রেণিতে সবাইকে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200150"/>
            <a:ext cx="1600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6106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14550"/>
            <a:ext cx="3273720" cy="23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5344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3321627"/>
            <a:ext cx="853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স্বভাব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স্পঞ্জ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পরিচিত।পৃথিবীর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সর্বত্রই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সামুদ্রিক।তবে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করে।এরা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দলবদ্ধভাবে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22514"/>
            <a:ext cx="2649682" cy="2244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১।পর্ব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3499"/>
            <a:ext cx="2141612" cy="1602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905"/>
            <a:ext cx="2318138" cy="19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2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5344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3321627"/>
            <a:ext cx="853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স্বভাব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সামুদ্রিক।তবে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খাল,বিল,নদী,হ্রদ,ঝরণা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আকার-আকৃতির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হয়।এদের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এককভাবে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দলবদ্ধভাবে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কলোনি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22514"/>
            <a:ext cx="2649682" cy="22444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১।পর্ব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0109"/>
            <a:ext cx="1719495" cy="2086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4447"/>
            <a:ext cx="2212851" cy="16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45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5344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3321627"/>
            <a:ext cx="853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স্বভাব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প্রণিদের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বৈচিত্র্যময়।এই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বহিঃপরজীবী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অন্তঃপরজীবী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করে।তবে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মুক্তজীবী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লবনাক্ত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করে।এই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সেঁতসেঁতে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22514"/>
            <a:ext cx="2649682" cy="2244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।পর্ব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প্লাটিহেলমিনথেস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055" y="737078"/>
            <a:ext cx="2576945" cy="1514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42" y="338282"/>
            <a:ext cx="2995386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32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5344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3321627"/>
            <a:ext cx="853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স্বভাব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অন্তঃপরজীবী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অন্ত্র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করে।এসব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পরজীবী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নানারকম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করে।তবে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মুক্তজীবী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22514"/>
            <a:ext cx="2649682" cy="22444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।পর্ব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নেমাটোডা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790"/>
            <a:ext cx="2641600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27" y="315790"/>
            <a:ext cx="272497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32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257550" y="477619"/>
            <a:ext cx="2743200" cy="6096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6609" y="477619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846" y="4019550"/>
            <a:ext cx="766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পরিফেরা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প্লাটিহেলমিনথিস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392278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41" y="1682305"/>
            <a:ext cx="2667000" cy="177888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7094" y="4767263"/>
            <a:ext cx="8381106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660" y="20955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1118695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স্পঞ্জিলা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1885950"/>
            <a:ext cx="3817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নিডারিয়া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2724150"/>
            <a:ext cx="430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567" y="3777811"/>
            <a:ext cx="435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গোলকৃমি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9373" y="1137805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0101" y="3886261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887593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9373" y="2049393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6149" y="133350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464" y="4090555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নিডারিয়া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নেমাটোডা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স্বভাব-বাসস্থান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90" y="1645227"/>
            <a:ext cx="3408949" cy="1905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3820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78309"/>
            <a:ext cx="6840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সবাইকে পরবর্তী ক্লাসের আমন্ত্রণ রইলো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34" y="1200150"/>
            <a:ext cx="3295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74695" y="57150"/>
            <a:ext cx="180690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876"/>
            <a:ext cx="1600200" cy="1809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26139" y="2643485"/>
            <a:ext cx="309732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অমর চন্দ্র দাস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আষ্টা মহামায়া পাঠশালা উচ্চ বিদ্যালয়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ফরিদগঞ্জ,চাঁদপুর।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01812182668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E-mail-amordas49@gmail.com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7400" y="1962150"/>
            <a:ext cx="2590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বিষয়-বিজ্ঞান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প্রথম অধ্যায়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পাঠ-২-৫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সময়-৫০ 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তারিখ-২১</a:t>
            </a:r>
            <a:r>
              <a:rPr lang="bn-IN" sz="2800" i="1" dirty="0" smtClean="0">
                <a:latin typeface="NikoshBAN" pitchFamily="2" charset="0"/>
                <a:cs typeface="NikoshBAN" pitchFamily="2" charset="0"/>
              </a:rPr>
              <a:t>-০৮-২০১৯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86620" y="2788448"/>
            <a:ext cx="4183052" cy="340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5" y="276722"/>
            <a:ext cx="1427565" cy="16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990600" y="209550"/>
            <a:ext cx="7848600" cy="762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4269" y="263664"/>
            <a:ext cx="5984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ছবিগুলো ভালো করে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7630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65965" y="2748900"/>
            <a:ext cx="161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ফিতা কৃমি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3292" y="2821058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হাইড্রা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2800350"/>
            <a:ext cx="125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স্পঞ্জিলা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5594" y="2719685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জোঁক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692664"/>
            <a:ext cx="4203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কি ধরণের প্রাণি?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4601" y="274890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গোলকৃমি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5" y="1504950"/>
            <a:ext cx="1767208" cy="105467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66429"/>
            <a:ext cx="1391965" cy="9317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16" y="1566429"/>
            <a:ext cx="1295400" cy="9317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66" y="1573451"/>
            <a:ext cx="1229434" cy="93280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26" y="1560142"/>
            <a:ext cx="914400" cy="93280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6019056" y="3631108"/>
            <a:ext cx="208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অমেরুদন্ডী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3" grpId="0"/>
      <p:bldP spid="24" grpId="0"/>
      <p:bldP spid="16" grpId="0"/>
      <p:bldP spid="18" grpId="0"/>
      <p:bldP spid="2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1" y="1047750"/>
            <a:ext cx="6439619" cy="4183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135255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অমেরুদণ্ডী প্রাণীর শ্রেণিবিন্যাস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3967" y="278309"/>
            <a:ext cx="4116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5344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6375"/>
            <a:ext cx="775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..............................পাঠ শেষে তোমরা.....................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2723" y="1962150"/>
            <a:ext cx="6393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অমেরুদণ্ডী প্রানীর শ্রেণিবিন্যাস করতে পারবে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1347" y="2800350"/>
            <a:ext cx="571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অমেরুদণ্ডী প্রাণীর বৈশিষ্ট্য বলতে পারবে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9645" y="357819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 জগতে শ্রেণীবিন্যাসের প্রয়োজনীয়তা ব্যাখ্যা করতে পারবে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133350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791911"/>
            <a:ext cx="685799" cy="6857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6" y="2812323"/>
            <a:ext cx="685799" cy="492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38550"/>
            <a:ext cx="685799" cy="4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6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66800" y="2863155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অ্যানিমিলিয়া জগতের প্রাণীদের নয়টি পর্বে ভাগ করা হয়েছে।নয়টি পর্বের প্রথম আটটি পর্বের প্রাণীরা অমেরুদন্ডী এবং শেষ পর্বের প্রাণীরা মেরুদন্ডী।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578" y="4767263"/>
            <a:ext cx="8346622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6641"/>
            <a:ext cx="2873520" cy="21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5010" y="121227"/>
            <a:ext cx="7237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 নজরে অ্যানিমেলিয়া জগতের শ্রেণিবিন্যাস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578" y="4767263"/>
            <a:ext cx="8346622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829113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জগৎ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অ্যানিমেলিয়া</a:t>
            </a:r>
            <a:endParaRPr lang="en-US" dirty="0"/>
          </a:p>
        </p:txBody>
      </p:sp>
      <p:sp>
        <p:nvSpPr>
          <p:cNvPr id="6" name="Minus 5"/>
          <p:cNvSpPr/>
          <p:nvPr/>
        </p:nvSpPr>
        <p:spPr>
          <a:xfrm>
            <a:off x="-894660" y="2647950"/>
            <a:ext cx="11125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 flipH="1">
            <a:off x="166991" y="1627087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 flipH="1">
            <a:off x="1020862" y="1627088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 flipH="1">
            <a:off x="1998299" y="1644408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 flipH="1">
            <a:off x="3306862" y="1627083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 flipH="1">
            <a:off x="4221262" y="1642675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6200000" flipH="1">
            <a:off x="5211862" y="1642676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6200000" flipH="1">
            <a:off x="6202462" y="1642676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6200000" flipH="1">
            <a:off x="7193062" y="1642676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 flipH="1">
            <a:off x="8259862" y="1627084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2613" y="2190750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0706" y="2184741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2969" y="218474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প্লাটিহেলমিনথেস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6969" y="2184741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নেমাটোডা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41369" y="2169155"/>
            <a:ext cx="647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অ্যানেলিডা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2696" y="2169829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আর্থোপোডা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70660" y="219243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মলাস্কা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7866" y="2183115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একাইনোডারমাটা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28060" y="2114550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কর্ডাটা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Minus 43"/>
          <p:cNvSpPr/>
          <p:nvPr/>
        </p:nvSpPr>
        <p:spPr>
          <a:xfrm>
            <a:off x="-1036537" y="1329689"/>
            <a:ext cx="11125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 flipH="1">
            <a:off x="8473053" y="2433925"/>
            <a:ext cx="289224" cy="9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6200000" flipH="1">
            <a:off x="289126" y="2945347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6200000" flipH="1">
            <a:off x="2163862" y="2922489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6200000" flipH="1">
            <a:off x="4276454" y="2922488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58546" y="3440576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ইউরোকর্ডাটা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53323" y="3437071"/>
            <a:ext cx="830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সেফালোকর্ডাটা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77244" y="343707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00" dirty="0" smtClean="0">
                <a:latin typeface="NikoshBAN" pitchFamily="2" charset="0"/>
                <a:cs typeface="NikoshBAN" pitchFamily="2" charset="0"/>
              </a:rPr>
              <a:t>ভার্টিব্রাটা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ight Arrow 52"/>
          <p:cNvSpPr/>
          <p:nvPr/>
        </p:nvSpPr>
        <p:spPr>
          <a:xfrm rot="10800000" flipH="1">
            <a:off x="4613573" y="3071742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6200000" flipH="1">
            <a:off x="4209499" y="3707346"/>
            <a:ext cx="2087881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10800000" flipH="1">
            <a:off x="5291771" y="2892224"/>
            <a:ext cx="609603" cy="6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70399" y="2737822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সাইক্লোস্টোমাটা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কনড্রিকথিস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অসটিক্তহিস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সরীসৃপ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পক্ষীকূল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4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6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6" grpId="0" animBg="1"/>
      <p:bldP spid="48" grpId="0" animBg="1"/>
      <p:bldP spid="49" grpId="0" animBg="1"/>
      <p:bldP spid="50" grpId="0"/>
      <p:bldP spid="51" grpId="0"/>
      <p:bldP spid="52" grpId="0"/>
      <p:bldP spid="53" grpId="0" animBg="1"/>
      <p:bldP spid="54" grpId="0" animBg="1"/>
      <p:bldP spid="5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96875" y="142009"/>
            <a:ext cx="491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ছবিগুলো ভালো করে লক্ষ্য কর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5085" y="413968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স্পঞ্জিলা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578" y="4767263"/>
            <a:ext cx="8346622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7750"/>
            <a:ext cx="1629399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19349"/>
            <a:ext cx="1629399" cy="1219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09" y="2483426"/>
            <a:ext cx="1509445" cy="11551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09" y="1047750"/>
            <a:ext cx="1405391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55" y="1047750"/>
            <a:ext cx="1657763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526" y="2210460"/>
            <a:ext cx="1219201" cy="16369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47750"/>
            <a:ext cx="1447800" cy="12191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19349"/>
            <a:ext cx="1479350" cy="12191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56690" y="41074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হাইড্রা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6981" y="4097666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যকৃ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কৃমি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66061" y="41396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গোলকৃমি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0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3257550" y="477619"/>
            <a:ext cx="2743200" cy="6096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6609" y="477619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130" y="3839338"/>
            <a:ext cx="5003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অ্যানিমিলিয়া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নাম লিখ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38708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52" y="1818549"/>
            <a:ext cx="2152650" cy="14336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8458200" cy="273844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633</Words>
  <Application>Microsoft Office PowerPoint</Application>
  <PresentationFormat>On-screen Show (16:9)</PresentationFormat>
  <Paragraphs>120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SURJA</cp:lastModifiedBy>
  <cp:revision>181</cp:revision>
  <dcterms:created xsi:type="dcterms:W3CDTF">2019-07-29T14:32:11Z</dcterms:created>
  <dcterms:modified xsi:type="dcterms:W3CDTF">2019-10-11T14:21:18Z</dcterms:modified>
</cp:coreProperties>
</file>