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8" r:id="rId5"/>
    <p:sldId id="279" r:id="rId6"/>
    <p:sldId id="280" r:id="rId7"/>
    <p:sldId id="281" r:id="rId8"/>
    <p:sldId id="289" r:id="rId9"/>
    <p:sldId id="290" r:id="rId10"/>
    <p:sldId id="291" r:id="rId11"/>
    <p:sldId id="292" r:id="rId12"/>
    <p:sldId id="293" r:id="rId13"/>
    <p:sldId id="294" r:id="rId14"/>
    <p:sldId id="285" r:id="rId15"/>
    <p:sldId id="286" r:id="rId16"/>
    <p:sldId id="287" r:id="rId17"/>
    <p:sldId id="28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সবাইকে</a:t>
            </a:r>
            <a:r>
              <a:rPr lang="en-US" sz="9600" b="1" i="1" dirty="0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শুভেচ্ছা</a:t>
            </a:r>
            <a:endParaRPr lang="en-US" sz="9600" b="1" i="1" dirty="0" smtClean="0">
              <a:solidFill>
                <a:srgbClr val="FF0000"/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8991600" cy="315471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900" b="1" i="1" dirty="0" smtClean="0">
                <a:solidFill>
                  <a:srgbClr val="363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NikoshBAN" pitchFamily="2" charset="0"/>
              </a:rPr>
              <a:t>Welcome</a:t>
            </a:r>
            <a:endParaRPr lang="en-US" sz="19900" b="1" i="1" dirty="0">
              <a:solidFill>
                <a:srgbClr val="363A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28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42975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57" y="1524000"/>
            <a:ext cx="3059656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284422"/>
            <a:ext cx="2783413" cy="2659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99" y="1600200"/>
            <a:ext cx="5867401" cy="43396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00050" indent="-40005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00050" indent="-400050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00050" indent="-40005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00050" indent="-400050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00050" indent="-40005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42975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" y="1600200"/>
            <a:ext cx="5867401" cy="43396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3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বিজ্ঞানঃ</a:t>
            </a:r>
            <a:endParaRPr lang="en-US" sz="3600" b="1" i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00199"/>
            <a:ext cx="3007691" cy="216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3009957" cy="21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42975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" y="1600200"/>
            <a:ext cx="5562601" cy="43396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বিনোদনঃ</a:t>
            </a:r>
            <a:endParaRPr lang="en-US" sz="3600" b="1" i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কল্যানে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খেলাধুলার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406933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65385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42975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524000"/>
            <a:ext cx="5638800" cy="44319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দ্বি-মাত্রিক</a:t>
            </a:r>
            <a:r>
              <a:rPr lang="en-US" sz="3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ত্রি-মাত্রিক</a:t>
            </a:r>
            <a:r>
              <a:rPr lang="en-US" sz="3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কল্পকাহিনীঃ</a:t>
            </a:r>
            <a:endParaRPr lang="en-US" sz="3600" b="1" i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কল্যানে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কল্পকাহিনী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পুরানিক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চলচিত্র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দ্বি-মাত্রিক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ত্রি-মাত্রিক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সিমুলেশনের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70" dirty="0" err="1" smtClean="0">
                <a:latin typeface="NikoshBAN" pitchFamily="2" charset="0"/>
                <a:cs typeface="NikoshBAN" pitchFamily="2" charset="0"/>
              </a:rPr>
              <a:t>চলচিত্র</a:t>
            </a:r>
            <a:r>
              <a:rPr lang="en-US" sz="3400" spc="-7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27" y="1524000"/>
            <a:ext cx="3402396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27" y="3609974"/>
            <a:ext cx="342522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438400" y="381000"/>
            <a:ext cx="4495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74" y="1457876"/>
            <a:ext cx="2922051" cy="2733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84582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বাস্তবের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14600" y="381000"/>
            <a:ext cx="4191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599310"/>
            <a:ext cx="8991600" cy="11156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“ক”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105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“খ”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মহাশুণ্যে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878580" cy="29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14600" y="381000"/>
            <a:ext cx="4191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" y="4189274"/>
            <a:ext cx="89916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886200" cy="25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14600" y="381000"/>
            <a:ext cx="4191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05" y="1447801"/>
            <a:ext cx="4722495" cy="3581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105400"/>
            <a:ext cx="8991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রোমাঞ্চকর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তোলা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9"/>
            <a:ext cx="8991600" cy="5981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1437" y="2590800"/>
            <a:ext cx="8991600" cy="236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5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5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95600" y="381000"/>
            <a:ext cx="3581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2" y="1790700"/>
            <a:ext cx="4343398" cy="415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24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-01716-569235</a:t>
            </a:r>
          </a:p>
          <a:p>
            <a:pPr algn="ctr"/>
            <a:r>
              <a:rPr lang="en-US" sz="2400" b="1" i="1" spc="-6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en-US" b="1" i="1" spc="-6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muradlecturer@gmail.com</a:t>
            </a:r>
            <a:endParaRPr lang="en-US" b="1" i="1" spc="-6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685800" cy="78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800600" y="1790700"/>
            <a:ext cx="4267200" cy="415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প্রযুক্তিঃ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ওবাংলাদেশ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পরিপ্রেক্ষিত</a:t>
            </a:r>
            <a:endParaRPr lang="en-US" sz="28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85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438400" y="381000"/>
            <a:ext cx="4343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endParaRPr lang="en-US" sz="6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638800" y="1524000"/>
            <a:ext cx="3200400" cy="914400"/>
          </a:xfrm>
          <a:prstGeom prst="wedgeEllipseCallout">
            <a:avLst>
              <a:gd name="adj1" fmla="val -61547"/>
              <a:gd name="adj2" fmla="val 67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endParaRPr lang="en-US" sz="40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61924" y="4495800"/>
            <a:ext cx="4791076" cy="914400"/>
          </a:xfrm>
          <a:prstGeom prst="wedgeEllipseCallout">
            <a:avLst>
              <a:gd name="adj1" fmla="val 57609"/>
              <a:gd name="adj2" fmla="val 396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40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5181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63207"/>
            <a:ext cx="3733800" cy="3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438400" y="381000"/>
            <a:ext cx="4343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endParaRPr lang="en-US" sz="6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800600" y="1828800"/>
            <a:ext cx="4267200" cy="838200"/>
          </a:xfrm>
          <a:prstGeom prst="wedgeEllipseCallout">
            <a:avLst>
              <a:gd name="adj1" fmla="val -61187"/>
              <a:gd name="adj2" fmla="val 61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3400" y="4800600"/>
            <a:ext cx="2971800" cy="685800"/>
          </a:xfrm>
          <a:prstGeom prst="wedgeEllipseCallout">
            <a:avLst>
              <a:gd name="adj1" fmla="val 76429"/>
              <a:gd name="adj2" fmla="val 556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54523"/>
            <a:ext cx="4191000" cy="2787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981325"/>
            <a:ext cx="47339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438400" y="381000"/>
            <a:ext cx="4343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6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7637" y="5105400"/>
            <a:ext cx="8839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Virtual Reality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838200" cy="88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4391"/>
            <a:ext cx="838200" cy="88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9488"/>
            <a:ext cx="5029200" cy="2619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9489"/>
            <a:ext cx="3916325" cy="26197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8400" y="1657350"/>
            <a:ext cx="4343400" cy="62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i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438400" y="381000"/>
            <a:ext cx="43434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587" y="2209800"/>
            <a:ext cx="8839200" cy="3124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  <a:p>
            <a:endParaRPr lang="en-US" sz="1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76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14400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Virtual Reality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51816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00050" indent="-400050" algn="just">
              <a:buFont typeface="Courier New" pitchFamily="49" charset="0"/>
              <a:buChar char="o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সফট্ওয়্যারের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ত্রি-মাত্রিক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just">
              <a:buFont typeface="Courier New" pitchFamily="49" charset="0"/>
              <a:buChar char="o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657600" cy="242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42104"/>
            <a:ext cx="3657601" cy="20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14400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Virtual Reality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5791200" cy="44627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00050" indent="-40005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1961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হেলগির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সেন্সোরানা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স্টিমুলেটর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just">
              <a:buFont typeface="Courier New" pitchFamily="49" charset="0"/>
              <a:buChar char="o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কল্পনাই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কল্পবাস্তব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3" y="1478874"/>
            <a:ext cx="2957947" cy="2511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3" y="4038600"/>
            <a:ext cx="2986522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9853" y="5334000"/>
            <a:ext cx="295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মর্টন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এল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হেলগি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41275" cmpd="sng">
            <a:solidFill>
              <a:schemeClr val="accent4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6172200"/>
            <a:ext cx="466725" cy="53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14400" y="381000"/>
            <a:ext cx="7467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Virtual Reality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480840"/>
            <a:ext cx="6324600" cy="44627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itchFamily="49" charset="0"/>
              <a:buChar char="o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মাউন্টেড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Glove.</a:t>
            </a:r>
          </a:p>
          <a:p>
            <a:pPr marL="457200" indent="-457200" algn="just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স্যুইড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47800"/>
            <a:ext cx="187452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895600"/>
            <a:ext cx="2114550" cy="1485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22" y="4572001"/>
            <a:ext cx="25787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783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Murad Hossain</dc:creator>
  <cp:lastModifiedBy>user</cp:lastModifiedBy>
  <cp:revision>87</cp:revision>
  <dcterms:created xsi:type="dcterms:W3CDTF">2006-08-16T00:00:00Z</dcterms:created>
  <dcterms:modified xsi:type="dcterms:W3CDTF">2019-10-05T13:29:10Z</dcterms:modified>
</cp:coreProperties>
</file>