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55420"/>
            <a:ext cx="8991600" cy="110799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আরবি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১ম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পত্রের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ক্লাসে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সবাইকে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200" y="1406604"/>
            <a:ext cx="8991600" cy="5412142"/>
            <a:chOff x="76200" y="1406604"/>
            <a:chExt cx="8991600" cy="541214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514600"/>
              <a:ext cx="8991600" cy="430414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6200" y="1406604"/>
              <a:ext cx="8991600" cy="2708196"/>
            </a:xfrm>
            <a:prstGeom prst="rect">
              <a:avLst/>
            </a:prstGeom>
            <a:noFill/>
          </p:spPr>
          <p:txBody>
            <a:bodyPr wrap="square" rtlCol="0">
              <a:prstTxWarp prst="textArchUpPour">
                <a:avLst/>
              </a:prstTxWarp>
              <a:spAutoFit/>
            </a:bodyPr>
            <a:lstStyle/>
            <a:p>
              <a:pPr algn="ctr"/>
              <a:r>
                <a:rPr lang="bn-IN" sz="6600" dirty="0" smtClean="0">
                  <a:latin typeface="SutonnyOMJ" pitchFamily="2" charset="0"/>
                  <a:cs typeface="SutonnyOMJ" pitchFamily="2" charset="0"/>
                </a:rPr>
                <a:t>স্বাগতম </a:t>
              </a:r>
              <a:endParaRPr lang="en-US" sz="6600" dirty="0">
                <a:latin typeface="SutonnyOMJ" pitchFamily="2" charset="0"/>
                <a:cs typeface="SutonnyO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716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"/>
            <a:ext cx="8984673" cy="11079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>
                <a:latin typeface="SutonnyOMJ" pitchFamily="2" charset="0"/>
              </a:rPr>
              <a:t>الاعمال الافرد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=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একক</a:t>
            </a:r>
            <a:r>
              <a:rPr lang="ar-EG" sz="6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strike="sngStrike" dirty="0" smtClean="0">
                <a:latin typeface="SutonnyOMJ" pitchFamily="2" charset="0"/>
                <a:cs typeface="SutonnyOMJ" pitchFamily="2" charset="0"/>
              </a:rPr>
              <a:t>  </a:t>
            </a:r>
            <a:endParaRPr lang="en-US" sz="6600" strike="sngStrike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058" y="1281545"/>
            <a:ext cx="8970816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800" dirty="0" smtClean="0"/>
              <a:t>السوال: عن اى طريق سافر الاب الى جدة ؟ 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90056" y="2189020"/>
            <a:ext cx="8977743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800" dirty="0" smtClean="0"/>
              <a:t>الجواب: </a:t>
            </a:r>
            <a:r>
              <a:rPr lang="ar-EG" sz="4800" dirty="0"/>
              <a:t>عن </a:t>
            </a:r>
            <a:r>
              <a:rPr lang="ar-EG" sz="4800" dirty="0" smtClean="0"/>
              <a:t> طريق البحر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3110345"/>
            <a:ext cx="899159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800" dirty="0" smtClean="0"/>
              <a:t>السوال: كم يوما قضى فى السفينة ؟ 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90057" y="4031675"/>
            <a:ext cx="8970816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800" dirty="0" smtClean="0"/>
              <a:t>الجواب: خمسة عشريوما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4953000"/>
            <a:ext cx="898467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800" dirty="0" smtClean="0"/>
              <a:t>السوال: كم مرة قبل الاب الحجر الاسود ؟ 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1" y="5867400"/>
            <a:ext cx="898467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800" dirty="0" smtClean="0"/>
              <a:t>الجواب: مرة واحدة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8530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5" y="76200"/>
            <a:ext cx="9005455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SutonnyOMJ" pitchFamily="2" charset="0"/>
                <a:cs typeface="SutonnyOMJ" pitchFamily="2" charset="0"/>
              </a:rPr>
              <a:t>   </a:t>
            </a:r>
            <a:r>
              <a:rPr lang="ar-EG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ar-EG" sz="6600" dirty="0" smtClean="0">
                <a:latin typeface="SutonnyOMJ" pitchFamily="2" charset="0"/>
              </a:rPr>
              <a:t>= البحث </a:t>
            </a:r>
            <a:r>
              <a:rPr lang="bn-IN" sz="6600" dirty="0" smtClean="0">
                <a:latin typeface="SutonnyOMJ" pitchFamily="2" charset="0"/>
                <a:cs typeface="SutonnyOMJ" pitchFamily="2" charset="0"/>
              </a:rPr>
              <a:t>আলোচনা </a:t>
            </a:r>
            <a:r>
              <a:rPr lang="ar-EG" sz="6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2" y="1260397"/>
            <a:ext cx="6019800" cy="40874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275" y="5410200"/>
            <a:ext cx="9005455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2800" dirty="0" smtClean="0"/>
              <a:t>البحث: سعيت بين الصفا والمروة سبعة اشواط بمشقة شديدة- فى اليوم الثامن لذى الحجة ذهبنا الى منى ثم فى اليوم التاسع الى عرفات ووقفنا هناك الى غروب الشمس وقضينا ليلة العاشر بمزدلفة-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023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84673" cy="11079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>
                <a:latin typeface="SutonnyOMJ" pitchFamily="2" charset="0"/>
              </a:rPr>
              <a:t>الاعمال الازواج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=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জোড়ায়</a:t>
            </a:r>
            <a:r>
              <a:rPr lang="ar-EG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strike="sngStrike" dirty="0" smtClean="0">
                <a:latin typeface="SutonnyOMJ" pitchFamily="2" charset="0"/>
                <a:cs typeface="SutonnyOMJ" pitchFamily="2" charset="0"/>
              </a:rPr>
              <a:t>  </a:t>
            </a:r>
            <a:endParaRPr lang="en-US" sz="6600" strike="sngStrike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233055"/>
            <a:ext cx="8984673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3200" dirty="0" smtClean="0"/>
              <a:t>السوال: كم شوطا سعى الاب بين الصفا المروة ؟ ومتى خرج الى منى وعرفات والمزدلفة ؟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2362200"/>
            <a:ext cx="8984674" cy="42473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5400" dirty="0" smtClean="0"/>
              <a:t>الجواب: سعيت </a:t>
            </a:r>
            <a:r>
              <a:rPr lang="ar-EG" sz="5400" dirty="0"/>
              <a:t>بين الصفا والمروة سبعة اشواط بمشقة شديدة- فى اليوم الثامن لذى الحجة ذهبنا الى منى ثم فى اليوم التاسع الى عرفات ووقفنا هناك الى غروب الشمس وقضينا ليلة العاشر بمزدلفة- </a:t>
            </a:r>
            <a:r>
              <a:rPr lang="ar-EG" sz="5400" dirty="0" smtClean="0"/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5903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5" y="76200"/>
            <a:ext cx="9005455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SutonnyOMJ" pitchFamily="2" charset="0"/>
                <a:cs typeface="SutonnyOMJ" pitchFamily="2" charset="0"/>
              </a:rPr>
              <a:t>   </a:t>
            </a:r>
            <a:r>
              <a:rPr lang="ar-EG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ar-EG" sz="6600" dirty="0" smtClean="0">
                <a:latin typeface="SutonnyOMJ" pitchFamily="2" charset="0"/>
              </a:rPr>
              <a:t>= البحث </a:t>
            </a:r>
            <a:r>
              <a:rPr lang="bn-IN" sz="6600" dirty="0" smtClean="0">
                <a:latin typeface="SutonnyOMJ" pitchFamily="2" charset="0"/>
                <a:cs typeface="SutonnyOMJ" pitchFamily="2" charset="0"/>
              </a:rPr>
              <a:t>আলোচনা </a:t>
            </a:r>
            <a:r>
              <a:rPr lang="ar-EG" sz="6600" dirty="0" smtClean="0">
                <a:latin typeface="SutonnyOMJ" pitchFamily="2" charset="0"/>
                <a:cs typeface="SutonnyOMJ" pitchFamily="2" charset="0"/>
              </a:rPr>
              <a:t> 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035" y="1246910"/>
            <a:ext cx="6063931" cy="40870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275" y="5410200"/>
            <a:ext cx="9005455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2800" dirty="0" smtClean="0"/>
              <a:t>البحث: ان السفر بالبحر سفر ممتع ووسيلة لمشاهدة المناظر الجميلة المتنوعة والعجائب والغرائب البحرية – سافرنا عن طريق البحر وقضينا فى السفينة خمسة عشر يوم ثم نزلنا ميناء جدة-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393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84673" cy="11079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>
                <a:latin typeface="SutonnyOMJ" pitchFamily="2" charset="0"/>
              </a:rPr>
              <a:t>الاعمال الاحزاب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=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দলীয়</a:t>
            </a:r>
            <a:r>
              <a:rPr lang="ar-EG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strike="sngStrike" dirty="0" smtClean="0">
                <a:latin typeface="SutonnyOMJ" pitchFamily="2" charset="0"/>
                <a:cs typeface="SutonnyOMJ" pitchFamily="2" charset="0"/>
              </a:rPr>
              <a:t>  </a:t>
            </a:r>
            <a:endParaRPr lang="en-US" sz="6600" strike="sngStrike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219200"/>
            <a:ext cx="898467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2800" dirty="0" smtClean="0"/>
              <a:t>السوال: عن اىطريق سافر الاب الى جدة ؟ كم يوما قضى فى السفينة ؟ 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752600"/>
            <a:ext cx="8984673" cy="5078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5400" dirty="0" smtClean="0"/>
              <a:t>الجواب: ان السفر بالبحر سفر ممتع ووسيلة لمشاهدة المناظر الجميلة المتنوعة والعجائب والغرائب البحرية – سافرنا عن طريق البحر وقضينا فى السفينة خمسة عشر يوم ثم نزلنا ميناء جدة-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7340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84673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>
                <a:latin typeface="SutonnyOMJ" pitchFamily="2" charset="0"/>
              </a:rPr>
              <a:t>القيم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=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মূল্যায়ন</a:t>
            </a:r>
            <a:endParaRPr lang="en-US" sz="6600" strike="sngStrike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233055"/>
            <a:ext cx="8984673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400" dirty="0" smtClean="0"/>
              <a:t>السوال: اى طريق سافر الاب الى جدة ؟ 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83130" y="2059865"/>
            <a:ext cx="897774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2400" dirty="0" smtClean="0"/>
              <a:t>الجواب: </a:t>
            </a:r>
            <a:r>
              <a:rPr lang="ar-EG" sz="2400" dirty="0" smtClean="0">
                <a:sym typeface="Wingdings" pitchFamily="2" charset="2"/>
              </a:rPr>
              <a:t>(</a:t>
            </a:r>
            <a:r>
              <a:rPr lang="ar-EG" sz="2400" dirty="0" smtClean="0"/>
              <a:t>الف) طريق </a:t>
            </a:r>
            <a:r>
              <a:rPr lang="ar-EG" sz="2400" dirty="0" smtClean="0"/>
              <a:t>البحر (</a:t>
            </a:r>
            <a:r>
              <a:rPr lang="ar-EG" sz="2400" dirty="0" smtClean="0"/>
              <a:t>ب) طريق </a:t>
            </a:r>
            <a:r>
              <a:rPr lang="ar-EG" sz="2400" dirty="0" smtClean="0"/>
              <a:t>الارض   (</a:t>
            </a:r>
            <a:r>
              <a:rPr lang="ar-EG" sz="2400" dirty="0" smtClean="0"/>
              <a:t>ج) طريق السماء </a:t>
            </a:r>
            <a:r>
              <a:rPr lang="ar-EG" sz="2400" dirty="0" smtClean="0"/>
              <a:t>  (</a:t>
            </a:r>
            <a:r>
              <a:rPr lang="ar-EG" sz="2400" dirty="0" smtClean="0"/>
              <a:t>د) طريق </a:t>
            </a:r>
            <a:r>
              <a:rPr lang="ar-EG" sz="2400" dirty="0" smtClean="0"/>
              <a:t>الجو    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0054" y="2582569"/>
            <a:ext cx="8970819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000" dirty="0" smtClean="0"/>
              <a:t>السوال: كم يوما  قضى فى السفينة ؟ 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3349125"/>
            <a:ext cx="898467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2800" dirty="0" smtClean="0"/>
              <a:t>الجواب</a:t>
            </a:r>
            <a:r>
              <a:rPr lang="ar-EG" sz="2800" dirty="0">
                <a:sym typeface="Wingdings" pitchFamily="2" charset="2"/>
              </a:rPr>
              <a:t> </a:t>
            </a:r>
            <a:r>
              <a:rPr lang="ar-EG" sz="2800" dirty="0" smtClean="0">
                <a:sym typeface="Wingdings" pitchFamily="2" charset="2"/>
              </a:rPr>
              <a:t>: (</a:t>
            </a:r>
            <a:r>
              <a:rPr lang="ar-EG" sz="2800" dirty="0" smtClean="0"/>
              <a:t>الف) ثلاثة </a:t>
            </a:r>
            <a:r>
              <a:rPr lang="ar-EG" sz="2800" dirty="0" smtClean="0"/>
              <a:t>عشر  (ب)اربعة عشر  (ج</a:t>
            </a:r>
            <a:r>
              <a:rPr lang="ar-EG" sz="2800" dirty="0" smtClean="0"/>
              <a:t>) خمسة </a:t>
            </a:r>
            <a:r>
              <a:rPr lang="ar-EG" sz="2800" dirty="0" smtClean="0"/>
              <a:t>عشر  (د</a:t>
            </a:r>
            <a:r>
              <a:rPr lang="ar-EG" sz="2800" dirty="0" smtClean="0"/>
              <a:t>) </a:t>
            </a:r>
            <a:r>
              <a:rPr lang="ar-EG" sz="2800" dirty="0" smtClean="0"/>
              <a:t>ستة عشر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90056" y="3954169"/>
            <a:ext cx="8970817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000" dirty="0" smtClean="0"/>
              <a:t>السوال: كم </a:t>
            </a:r>
            <a:r>
              <a:rPr lang="ar-EG" sz="4000" dirty="0" smtClean="0"/>
              <a:t>مرة قبل الاب الحجر الاسود؟ 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4749225"/>
            <a:ext cx="898467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3200" dirty="0" smtClean="0"/>
              <a:t>الجواب</a:t>
            </a:r>
            <a:r>
              <a:rPr lang="ar-EG" sz="3200" dirty="0">
                <a:sym typeface="Wingdings" pitchFamily="2" charset="2"/>
              </a:rPr>
              <a:t> </a:t>
            </a:r>
            <a:r>
              <a:rPr lang="ar-EG" sz="3200" dirty="0" smtClean="0">
                <a:sym typeface="Wingdings" pitchFamily="2" charset="2"/>
              </a:rPr>
              <a:t>: </a:t>
            </a:r>
            <a:r>
              <a:rPr lang="ar-EG" sz="3200" dirty="0" smtClean="0">
                <a:sym typeface="Wingdings" pitchFamily="2" charset="2"/>
              </a:rPr>
              <a:t>  (</a:t>
            </a:r>
            <a:r>
              <a:rPr lang="ar-EG" sz="3200" dirty="0" smtClean="0"/>
              <a:t>الف) </a:t>
            </a:r>
            <a:r>
              <a:rPr lang="ar-EG" sz="3200" dirty="0" smtClean="0"/>
              <a:t>واحدة    (ب</a:t>
            </a:r>
            <a:r>
              <a:rPr lang="ar-EG" sz="3200" dirty="0" smtClean="0"/>
              <a:t>) </a:t>
            </a:r>
            <a:r>
              <a:rPr lang="ar-EG" sz="3200" dirty="0" smtClean="0"/>
              <a:t>اثنان     (ج</a:t>
            </a:r>
            <a:r>
              <a:rPr lang="ar-EG" sz="3200" dirty="0" smtClean="0"/>
              <a:t>) </a:t>
            </a:r>
            <a:r>
              <a:rPr lang="ar-EG" sz="3200" dirty="0" smtClean="0"/>
              <a:t>ثلاثة    (</a:t>
            </a:r>
            <a:r>
              <a:rPr lang="ar-EG" sz="3200" dirty="0" smtClean="0"/>
              <a:t>د</a:t>
            </a:r>
            <a:r>
              <a:rPr lang="ar-EG" sz="3200" dirty="0" smtClean="0"/>
              <a:t>)</a:t>
            </a:r>
            <a:r>
              <a:rPr lang="ar-EG" sz="3200" dirty="0"/>
              <a:t> اربعة 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1" y="5388114"/>
            <a:ext cx="898467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000" dirty="0" smtClean="0"/>
              <a:t>السوال: كم </a:t>
            </a:r>
            <a:r>
              <a:rPr lang="ar-EG" sz="4000" dirty="0" smtClean="0"/>
              <a:t>شوطا سعى الاب بين الصفا والمروة ؟ 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6197025"/>
            <a:ext cx="898467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3200" dirty="0" smtClean="0"/>
              <a:t>الجواب</a:t>
            </a:r>
            <a:r>
              <a:rPr lang="ar-EG" sz="3200" dirty="0">
                <a:sym typeface="Wingdings" pitchFamily="2" charset="2"/>
              </a:rPr>
              <a:t> </a:t>
            </a:r>
            <a:r>
              <a:rPr lang="ar-EG" sz="3200" dirty="0" smtClean="0">
                <a:sym typeface="Wingdings" pitchFamily="2" charset="2"/>
              </a:rPr>
              <a:t>: (</a:t>
            </a:r>
            <a:r>
              <a:rPr lang="ar-EG" sz="3200" dirty="0" smtClean="0"/>
              <a:t>الف) </a:t>
            </a:r>
            <a:r>
              <a:rPr lang="ar-EG" sz="3200" dirty="0" smtClean="0"/>
              <a:t>خمسة      (ب) ستة     (</a:t>
            </a:r>
            <a:r>
              <a:rPr lang="ar-EG" sz="3200" dirty="0"/>
              <a:t>ج</a:t>
            </a:r>
            <a:r>
              <a:rPr lang="ar-EG" sz="3200" dirty="0" smtClean="0"/>
              <a:t>) </a:t>
            </a:r>
            <a:r>
              <a:rPr lang="ar-EG" sz="3200" dirty="0" smtClean="0"/>
              <a:t>سبعة        </a:t>
            </a:r>
            <a:r>
              <a:rPr lang="ar-EG" sz="3200" dirty="0" smtClean="0"/>
              <a:t>(د) </a:t>
            </a:r>
            <a:r>
              <a:rPr lang="ar-EG" sz="3200" dirty="0" smtClean="0"/>
              <a:t>ثماتية 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7516090" y="2002496"/>
            <a:ext cx="685800" cy="51903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76600" y="3349125"/>
            <a:ext cx="533400" cy="5232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66608" y="4749225"/>
            <a:ext cx="772391" cy="5847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65760" y="6197025"/>
            <a:ext cx="652895" cy="5847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6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5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84673" cy="11079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>
                <a:latin typeface="SutonnyOMJ" pitchFamily="2" charset="0"/>
              </a:rPr>
              <a:t>الواجب المنزلى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=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বাড়ির</a:t>
            </a:r>
            <a:r>
              <a:rPr lang="ar-EG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কাজ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911" y="1267690"/>
            <a:ext cx="619125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4592780"/>
            <a:ext cx="8984673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3600" dirty="0" smtClean="0"/>
              <a:t>السوال : تحدث بالجمل التالية حسب الضمائر بين القوسين مع تغيير ما يلزم كما فى المثال: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5864294"/>
            <a:ext cx="8984673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2800" dirty="0" smtClean="0"/>
              <a:t>المثال : ذهبت الى مكة لابسا ملابس الاحرام (انا)</a:t>
            </a:r>
          </a:p>
          <a:p>
            <a:pPr algn="ctr"/>
            <a:r>
              <a:rPr lang="ar-EG" sz="2800" dirty="0"/>
              <a:t> </a:t>
            </a:r>
            <a:r>
              <a:rPr lang="ar-EG" sz="2800" dirty="0" smtClean="0"/>
              <a:t>            ذهبنا الى مكة لابسين ملابس الاحرام (نحن)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05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" y="76200"/>
            <a:ext cx="8991600" cy="6705600"/>
            <a:chOff x="76200" y="76200"/>
            <a:chExt cx="8991600" cy="6705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1447800"/>
              <a:ext cx="8991600" cy="5334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6200" y="76200"/>
              <a:ext cx="8991600" cy="4038600"/>
            </a:xfrm>
            <a:prstGeom prst="rect">
              <a:avLst/>
            </a:prstGeom>
            <a:noFill/>
          </p:spPr>
          <p:txBody>
            <a:bodyPr wrap="square" rtlCol="0">
              <a:prstTxWarp prst="textArchUpPour">
                <a:avLst/>
              </a:prstTxWarp>
              <a:spAutoFit/>
            </a:bodyPr>
            <a:lstStyle/>
            <a:p>
              <a:pPr algn="ctr"/>
              <a:r>
                <a:rPr lang="en-US" sz="8800" dirty="0" err="1" smtClean="0">
                  <a:latin typeface="SutonnyOMJ" pitchFamily="2" charset="0"/>
                  <a:cs typeface="SutonnyOMJ" pitchFamily="2" charset="0"/>
                </a:rPr>
                <a:t>ধন্যবাদ</a:t>
              </a:r>
              <a:endParaRPr lang="en-US" sz="8800" dirty="0">
                <a:latin typeface="SutonnyOMJ" pitchFamily="2" charset="0"/>
                <a:cs typeface="SutonnyO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750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76200"/>
            <a:ext cx="8991600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পরিচিতি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3611701"/>
            <a:ext cx="4495800" cy="31700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শিক্ষক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পরিচিতি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মোঃ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ফজলুর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রহমান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সহ-সুপার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</a:p>
          <a:p>
            <a:pPr algn="ctr"/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মানিকদিপা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দারুস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সুন্নাহ্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‌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দাখিল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মাদ্‌রাসা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</a:p>
          <a:p>
            <a:pPr algn="ctr"/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শাজাহানপুর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,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বগুড়া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। </a:t>
            </a:r>
          </a:p>
          <a:p>
            <a:pPr algn="ctr"/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মোবাইল-০১৭১০৭৯১০৯৯ </a:t>
            </a:r>
          </a:p>
          <a:p>
            <a:pPr algn="ctr"/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Email- fazlurmonoara@gmail.com 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7418" y="3611701"/>
            <a:ext cx="4440382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পরিচিতি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শ্রেনি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– ৭ম </a:t>
            </a:r>
          </a:p>
          <a:p>
            <a:pPr algn="ctr"/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বিষয়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-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আরবি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১ম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পত্র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</a:p>
          <a:p>
            <a:pPr algn="ctr"/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ইউনিট-১ ,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- ৭ </a:t>
            </a:r>
          </a:p>
          <a:p>
            <a:pPr algn="ctr"/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তারিখ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- ৩০/০৯/২০১৯খ্রিঃ </a:t>
            </a:r>
          </a:p>
          <a:p>
            <a:pPr algn="ctr"/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সময়-৪৫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মিনিট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" t="2696" r="5242" b="4588"/>
          <a:stretch/>
        </p:blipFill>
        <p:spPr>
          <a:xfrm>
            <a:off x="1448403" y="1240304"/>
            <a:ext cx="1751394" cy="2264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4120"/>
          <a:stretch/>
        </p:blipFill>
        <p:spPr>
          <a:xfrm>
            <a:off x="5933209" y="1240304"/>
            <a:ext cx="1828800" cy="226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1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91600" cy="110799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SutonnyOMJ" pitchFamily="2" charset="0"/>
                <a:cs typeface="SutonnyOMJ" pitchFamily="2" charset="0"/>
              </a:rPr>
              <a:t>নিচের ছবি গুলো দেখ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1295401"/>
            <a:ext cx="4558146" cy="426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427" y="1295401"/>
            <a:ext cx="4298373" cy="4267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127" y="5673804"/>
            <a:ext cx="4558146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SutonnyOMJ" pitchFamily="2" charset="0"/>
                <a:cs typeface="SutonnyOMJ" pitchFamily="2" charset="0"/>
              </a:rPr>
              <a:t>কাবা শরীফ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9427" y="5673804"/>
            <a:ext cx="4298373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SutonnyOMJ" pitchFamily="2" charset="0"/>
                <a:cs typeface="SutonnyOMJ" pitchFamily="2" charset="0"/>
              </a:rPr>
              <a:t>আরাফার ময়দান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35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916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7200" dirty="0" smtClean="0">
                <a:latin typeface="SutonnyOMJ" pitchFamily="2" charset="0"/>
              </a:rPr>
              <a:t>=الاعلان الدرس </a:t>
            </a:r>
            <a:r>
              <a:rPr lang="bn-IN" sz="7200" dirty="0" smtClean="0">
                <a:latin typeface="SutonnyOMJ" pitchFamily="2" charset="0"/>
                <a:cs typeface="SutonnyOMJ" pitchFamily="2" charset="0"/>
              </a:rPr>
              <a:t>পাঠ ঘোষণা </a:t>
            </a:r>
            <a:endParaRPr lang="en-US" sz="7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371600"/>
            <a:ext cx="8991600" cy="52014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1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الحج </a:t>
            </a:r>
          </a:p>
          <a:p>
            <a:pPr algn="ctr"/>
            <a:r>
              <a:rPr lang="en-US" sz="1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হজ</a:t>
            </a:r>
            <a:r>
              <a:rPr lang="en-US" sz="1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endParaRPr lang="en-US" sz="1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97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25" y="76200"/>
            <a:ext cx="89916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5400" dirty="0" smtClean="0">
                <a:latin typeface="SutonnyOMJ" pitchFamily="2" charset="0"/>
              </a:rPr>
              <a:t> =  ما يستفاد من الدرس</a:t>
            </a:r>
            <a:r>
              <a:rPr lang="bn-IN" sz="5400" dirty="0" smtClean="0">
                <a:latin typeface="SutonnyOMJ" pitchFamily="2" charset="0"/>
                <a:cs typeface="SutonnyOMJ" pitchFamily="2" charset="0"/>
              </a:rPr>
              <a:t>শিখন ফল 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25" y="1059359"/>
            <a:ext cx="8984678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800" dirty="0" smtClean="0"/>
              <a:t>ما يتعلم الطالب من هذا الدرس --- 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83124" y="1935540"/>
            <a:ext cx="8984679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১।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পথ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দিয়ে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জেদ্দার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উদ্দেশ্যে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পিতার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যাত্রা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তা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।  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124" y="3570375"/>
            <a:ext cx="8984679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SutonnyOMJ" pitchFamily="2" charset="0"/>
                <a:cs typeface="SutonnyOMJ" pitchFamily="2" charset="0"/>
              </a:rPr>
              <a:t>২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তার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সাফা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মারওয়ার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মাঝে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সায়ী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সম্পর্কে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।  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125" y="5212140"/>
            <a:ext cx="8984678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৩।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পিতা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জাহাজে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অতিবাহিত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সম্পর্কে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।  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73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125" y="76200"/>
            <a:ext cx="899160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>
                <a:latin typeface="SutonnyOMJ" pitchFamily="2" charset="0"/>
              </a:rPr>
              <a:t>=الدرس الاسوة </a:t>
            </a:r>
            <a:r>
              <a:rPr lang="bn-IN" sz="6600" dirty="0" smtClean="0">
                <a:latin typeface="SutonnyOMJ" pitchFamily="2" charset="0"/>
                <a:cs typeface="SutonnyOMJ" pitchFamily="2" charset="0"/>
              </a:rPr>
              <a:t>আদর্শ পাঠ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0"/>
          <a:stretch/>
        </p:blipFill>
        <p:spPr>
          <a:xfrm>
            <a:off x="2213740" y="1246910"/>
            <a:ext cx="473037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6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0" y="76200"/>
            <a:ext cx="899160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SutonnyOMJ" pitchFamily="2" charset="0"/>
              </a:rPr>
              <a:t> </a:t>
            </a:r>
            <a:r>
              <a:rPr lang="ar-EG" sz="6600" dirty="0" smtClean="0">
                <a:latin typeface="SutonnyOMJ" pitchFamily="2" charset="0"/>
              </a:rPr>
              <a:t>=الدرس الاصوات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সরব</a:t>
            </a:r>
            <a:r>
              <a:rPr lang="bn-IN" sz="6600" dirty="0" smtClean="0">
                <a:latin typeface="SutonnyOMJ" pitchFamily="2" charset="0"/>
                <a:cs typeface="SutonnyOMJ" pitchFamily="2" charset="0"/>
              </a:rPr>
              <a:t> পাঠ </a:t>
            </a:r>
            <a:r>
              <a:rPr lang="ar-EG" sz="6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4"/>
          <a:stretch/>
        </p:blipFill>
        <p:spPr>
          <a:xfrm>
            <a:off x="2279070" y="1267690"/>
            <a:ext cx="4572000" cy="547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7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73" y="76200"/>
            <a:ext cx="8998527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800" dirty="0" smtClean="0">
                <a:latin typeface="SutonnyOMJ" pitchFamily="2" charset="0"/>
              </a:rPr>
              <a:t>=اعلم معانى المفردات</a:t>
            </a:r>
            <a:r>
              <a:rPr lang="bn-IN" sz="4800" dirty="0" smtClean="0">
                <a:latin typeface="SutonnyOMJ" pitchFamily="2" charset="0"/>
                <a:cs typeface="SutonnyOMJ" pitchFamily="2" charset="0"/>
              </a:rPr>
              <a:t>শব্দের অর্থ জেনে নেই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73" y="962617"/>
            <a:ext cx="3512127" cy="11079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/>
              <a:t>قبلت</a:t>
            </a:r>
            <a:endParaRPr lang="en-US" sz="6600" dirty="0"/>
          </a:p>
        </p:txBody>
      </p:sp>
      <p:sp>
        <p:nvSpPr>
          <p:cNvPr id="8" name="TextBox 7"/>
          <p:cNvSpPr txBox="1"/>
          <p:nvPr/>
        </p:nvSpPr>
        <p:spPr>
          <a:xfrm>
            <a:off x="69273" y="2133600"/>
            <a:ext cx="3512127" cy="110799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/>
              <a:t>ايام حجك</a:t>
            </a:r>
            <a:endParaRPr lang="en-US" sz="6600" dirty="0"/>
          </a:p>
        </p:txBody>
      </p:sp>
      <p:sp>
        <p:nvSpPr>
          <p:cNvPr id="10" name="TextBox 9"/>
          <p:cNvSpPr txBox="1"/>
          <p:nvPr/>
        </p:nvSpPr>
        <p:spPr>
          <a:xfrm>
            <a:off x="69273" y="3311235"/>
            <a:ext cx="3512127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/>
              <a:t>ازدحام شديد </a:t>
            </a:r>
            <a:endParaRPr lang="en-US" sz="6600" dirty="0"/>
          </a:p>
        </p:txBody>
      </p:sp>
      <p:sp>
        <p:nvSpPr>
          <p:cNvPr id="11" name="TextBox 10"/>
          <p:cNvSpPr txBox="1"/>
          <p:nvPr/>
        </p:nvSpPr>
        <p:spPr>
          <a:xfrm>
            <a:off x="69273" y="4487768"/>
            <a:ext cx="3512127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/>
              <a:t>طريق البحر</a:t>
            </a:r>
            <a:endParaRPr lang="en-US" sz="6600" dirty="0"/>
          </a:p>
        </p:txBody>
      </p:sp>
      <p:sp>
        <p:nvSpPr>
          <p:cNvPr id="12" name="TextBox 11"/>
          <p:cNvSpPr txBox="1"/>
          <p:nvPr/>
        </p:nvSpPr>
        <p:spPr>
          <a:xfrm>
            <a:off x="69273" y="5665404"/>
            <a:ext cx="3539836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/>
              <a:t>سبعة اشواط</a:t>
            </a:r>
            <a:endParaRPr lang="en-US" sz="6600" dirty="0"/>
          </a:p>
        </p:txBody>
      </p:sp>
      <p:sp>
        <p:nvSpPr>
          <p:cNvPr id="16" name="TextBox 15"/>
          <p:cNvSpPr txBox="1"/>
          <p:nvPr/>
        </p:nvSpPr>
        <p:spPr>
          <a:xfrm>
            <a:off x="4939148" y="963259"/>
            <a:ext cx="4128652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চুম্বন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করেছ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39148" y="2133969"/>
            <a:ext cx="4135582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হজের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দিনগুলো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9148" y="3311604"/>
            <a:ext cx="4135582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প্রচন্ড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ভিড়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39148" y="4487768"/>
            <a:ext cx="4202353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জলপথ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39148" y="5664304"/>
            <a:ext cx="4128652" cy="110799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সাত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চক্কর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79" y="2153373"/>
            <a:ext cx="1219197" cy="108859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79" y="3311604"/>
            <a:ext cx="1219197" cy="110762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79" y="5664304"/>
            <a:ext cx="1219197" cy="11079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78" y="963259"/>
            <a:ext cx="1219197" cy="11079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79" y="4487768"/>
            <a:ext cx="1198409" cy="110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5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9275" y="76200"/>
            <a:ext cx="9005455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SutonnyOMJ" pitchFamily="2" charset="0"/>
                <a:cs typeface="SutonnyOMJ" pitchFamily="2" charset="0"/>
              </a:rPr>
              <a:t>   </a:t>
            </a:r>
            <a:r>
              <a:rPr lang="ar-EG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ar-EG" sz="6600" dirty="0" smtClean="0">
                <a:latin typeface="SutonnyOMJ" pitchFamily="2" charset="0"/>
              </a:rPr>
              <a:t>= البحث </a:t>
            </a:r>
            <a:r>
              <a:rPr lang="bn-IN" sz="6600" dirty="0" smtClean="0">
                <a:latin typeface="SutonnyOMJ" pitchFamily="2" charset="0"/>
                <a:cs typeface="SutonnyOMJ" pitchFamily="2" charset="0"/>
              </a:rPr>
              <a:t>আলোচনা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2" y="1253835"/>
            <a:ext cx="6324600" cy="3442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75" y="4756003"/>
            <a:ext cx="9005455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3200" dirty="0" smtClean="0"/>
              <a:t>البحث: ان درس الحج مكالمة مهمة التى وقعت بين الاب والابن بعد رجوع الاب من الحج الى البيت سأل الابن اولا عن قصة حجه- فاجاب الاب سافرنا عن طريق البحر وقضينا فى السفينة خمسة عشر يوما ثم نزلنا ميناء جدة-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600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566</Words>
  <Application>Microsoft Office PowerPoint</Application>
  <PresentationFormat>On-screen Show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it's simple</dc:creator>
  <cp:lastModifiedBy>it's simple</cp:lastModifiedBy>
  <cp:revision>53</cp:revision>
  <dcterms:created xsi:type="dcterms:W3CDTF">2006-08-16T00:00:00Z</dcterms:created>
  <dcterms:modified xsi:type="dcterms:W3CDTF">2019-10-01T13:40:27Z</dcterms:modified>
</cp:coreProperties>
</file>