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3CCF-EF38-4752-90C9-AA21B6F1DBF4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D4CF1-169A-4DA8-9712-689A708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D4CF1-169A-4DA8-9712-689A708E9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পত্রের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76500" y="1184196"/>
            <a:ext cx="4191000" cy="5521404"/>
            <a:chOff x="2940627" y="990600"/>
            <a:chExt cx="4191000" cy="5521404"/>
          </a:xfrm>
        </p:grpSpPr>
        <p:sp>
          <p:nvSpPr>
            <p:cNvPr id="8" name="TextBox 7"/>
            <p:cNvSpPr txBox="1"/>
            <p:nvPr/>
          </p:nvSpPr>
          <p:spPr>
            <a:xfrm>
              <a:off x="2940627" y="990600"/>
              <a:ext cx="4191000" cy="2514600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6600" dirty="0" err="1" smtClean="0">
                  <a:latin typeface="SutonnyOMJ" pitchFamily="2" charset="0"/>
                  <a:cs typeface="SutonnyOMJ" pitchFamily="2" charset="0"/>
                </a:rPr>
                <a:t>স্বাগতম</a:t>
              </a:r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627" y="1905000"/>
              <a:ext cx="4191000" cy="4607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7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الاعمال الافرد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60765"/>
            <a:ext cx="8991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ما اسم عاصمتنا ؟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182090"/>
            <a:ext cx="8991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 اسم عاصمتنا داكا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124200"/>
            <a:ext cx="8991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اين تقع داكا ؟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038600"/>
            <a:ext cx="8991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 على شاطىئ النهر بورى غنغا-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959930"/>
            <a:ext cx="89916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ما اسمها القديم ؟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895110"/>
            <a:ext cx="8991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 جهانغيرنغر-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78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74618"/>
            <a:ext cx="3810000" cy="4038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334000"/>
            <a:ext cx="8991600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البحث: مساحة داكا واسعة احياوها متعددة يحتاج للمرور من اقصاها الى اقصاها وقتا طويلا-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26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الاعمال الازواج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33055"/>
            <a:ext cx="8991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السوال: كم مساحة عاصمة داكا ؟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286000"/>
            <a:ext cx="8991600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/>
              <a:t>الجواب: مساحة داكا واسعة احياوها متعددة يحتاج للمرور من اقصاها الى اقصاها وقتا طويلا-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877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33055"/>
            <a:ext cx="6629400" cy="3996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257800"/>
            <a:ext cx="8991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/>
              <a:t>البحث: يوجد فى داكا شهيد منار والمتحف الوطنى ومنتزه الاطفال وحديقة الحيوانات ومتحف حرب الاستقلال- مبانيها مرتفعة وجميلة والشوارع طويلة واسعة-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53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الاعمال الاحزاب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0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84565"/>
            <a:ext cx="8991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ماذا يوجد فى داكا ؟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071255"/>
            <a:ext cx="899160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الجواب: يوجد فى داكا شهيد منار والمتحف الوطنى ومنتزه الاطفال وحديقة الحيوانات ومتحف حرب الاستقلال- مبانيها مرتفعة وجميلة والشوارع طويلة واسعة-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62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القيم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মূল্যায়ন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 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46910"/>
            <a:ext cx="8991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السوال: ما اسم عاصمتنا ؟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008910"/>
            <a:ext cx="8991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 الجواب:  (الف) راجشاحى     (ب) شيتاغنز     (ج) سيلهت      (د) داكا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603349"/>
            <a:ext cx="8991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السوال: ما اسم عاصمتنا القديم  ؟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377625"/>
            <a:ext cx="8991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/>
              <a:t> الجواب:  (الف) جهانغير نغر  (ب) داكا  (ج) مينمتى  (د) سونارغا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044224"/>
            <a:ext cx="8991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السوال: اين تقع عاصمتنا ؟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811570"/>
            <a:ext cx="8991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/>
              <a:t> الجواب:  (الف) بدما   (ب) بورى غنغا   (ج) زمونا   (د) اسامتى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464314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السوال: اين متحف حرب الاستقلال؟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6248400"/>
            <a:ext cx="89916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 الجواب:  (الف) شابار   (ب) رمونا  (ج) شغنى بغيثه    (د) غولشان 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914400" y="2008911"/>
            <a:ext cx="609600" cy="523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3377625"/>
            <a:ext cx="838200" cy="595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43945" y="4811570"/>
            <a:ext cx="609600" cy="5847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33800" y="6273225"/>
            <a:ext cx="609600" cy="4983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الواجب المنزلى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0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248399" cy="4897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096000"/>
            <a:ext cx="8991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السوال: صف مدينة محافظتك فى خمسة اسطر-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95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1" y="76200"/>
            <a:ext cx="8990956" cy="6705600"/>
            <a:chOff x="76201" y="76200"/>
            <a:chExt cx="8990956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1" y="1047749"/>
              <a:ext cx="8990956" cy="573405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1" y="76200"/>
              <a:ext cx="8990956" cy="2819400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6600" dirty="0" err="1" smtClean="0">
                  <a:latin typeface="SutonnyOMJ" pitchFamily="2" charset="0"/>
                  <a:cs typeface="SutonnyOMJ" pitchFamily="2" charset="0"/>
                </a:rPr>
                <a:t>ধন্যবাদ</a:t>
              </a:r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8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5425" r="8910" b="5865"/>
          <a:stretch/>
        </p:blipFill>
        <p:spPr>
          <a:xfrm>
            <a:off x="1247612" y="1240284"/>
            <a:ext cx="1924371" cy="250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3496" b="26479"/>
          <a:stretch/>
        </p:blipFill>
        <p:spPr>
          <a:xfrm>
            <a:off x="5833117" y="1240284"/>
            <a:ext cx="1897365" cy="2497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3827145"/>
            <a:ext cx="4267200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শিক্ষক পরিচিতি 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মোঃ ফজলুর রহমান 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সহ-সুপার 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মানিকদিপা দারুস সুন্নাহ্‌ দাখিল মাদ্‌রাসা 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শাজাহানপুর, বগুড়া। 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মোবাইল- ০১৭১০৭৯১০৯৯ </a:t>
            </a:r>
          </a:p>
          <a:p>
            <a:pPr algn="ctr"/>
            <a:r>
              <a:rPr lang="en-US" dirty="0" smtClean="0">
                <a:latin typeface="SutonnyOMJ" pitchFamily="2" charset="0"/>
                <a:cs typeface="SutonnyOMJ" pitchFamily="2" charset="0"/>
              </a:rPr>
              <a:t>Email-fazlurmonoara@gmail.com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810000"/>
            <a:ext cx="4572000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 পরিচিতি 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শ্রেনি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– ৮ম </a:t>
            </a:r>
          </a:p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পত্র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ইউনিট-১,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- ৪ </a:t>
            </a:r>
          </a:p>
          <a:p>
            <a:pPr algn="ctr"/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তারিখ-০৫/১০/২০১৯খ্রিঃ </a:t>
            </a:r>
          </a:p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-৪৫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মিনিট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নিচের ছবি গুলো দেখ 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4343401" cy="4143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48813"/>
            <a:ext cx="4502727" cy="4137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368635"/>
            <a:ext cx="4343401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লাল বাগের কেল্লা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361710"/>
            <a:ext cx="4495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জাতীয় জাদুঘর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=الاعلان الدرس 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পাঠ ঘোষণা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46910"/>
            <a:ext cx="8991600" cy="5401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11500" dirty="0" smtClean="0"/>
              <a:t>عاصمتنا داكا</a:t>
            </a:r>
          </a:p>
          <a:p>
            <a:pPr algn="ctr"/>
            <a:r>
              <a:rPr lang="en-US" sz="11500" dirty="0" err="1" smtClean="0"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115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dirty="0" err="1" smtClean="0">
                <a:latin typeface="SutonnyOMJ" pitchFamily="2" charset="0"/>
                <a:cs typeface="SutonnyOMJ" pitchFamily="2" charset="0"/>
              </a:rPr>
              <a:t>রাজধানী</a:t>
            </a:r>
            <a:r>
              <a:rPr lang="en-US" sz="115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dirty="0" err="1" smtClean="0">
                <a:latin typeface="SutonnyOMJ" pitchFamily="2" charset="0"/>
                <a:cs typeface="SutonnyOMJ" pitchFamily="2" charset="0"/>
              </a:rPr>
              <a:t>ঢাকা</a:t>
            </a:r>
            <a:r>
              <a:rPr lang="en-US" sz="115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115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542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=ما يستفاد من الدرس 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শিখন ফল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46910"/>
            <a:ext cx="8991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ما يتعلم الطالب من هذا الدرس ---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251365"/>
            <a:ext cx="89916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রাজধানীর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কোথায়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অবস্থিত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3" y="3789220"/>
            <a:ext cx="89916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রাজধানী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ঢাকার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আয়তন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সে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313220"/>
            <a:ext cx="89916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ঢাকায়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=الدرس الاسوة</a:t>
            </a:r>
            <a:r>
              <a:rPr lang="bn-IN" sz="6600" dirty="0" smtClean="0">
                <a:latin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</a:rPr>
              <a:t> 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আদর্শ পাঠ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/>
          <a:stretch/>
        </p:blipFill>
        <p:spPr>
          <a:xfrm>
            <a:off x="2154355" y="1246910"/>
            <a:ext cx="48352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=الدرس الاصوات</a:t>
            </a:r>
            <a:r>
              <a:rPr lang="bn-IN" sz="6600" dirty="0" smtClean="0">
                <a:latin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সরব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 পাঠ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1"/>
          <a:stretch/>
        </p:blipFill>
        <p:spPr>
          <a:xfrm>
            <a:off x="2262667" y="1260396"/>
            <a:ext cx="4618666" cy="55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>
                <a:latin typeface="SutonnyOMJ" pitchFamily="2" charset="0"/>
              </a:rPr>
              <a:t>=اعلم معانى المفردات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শব্দের অর্থ জেনে নেই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62617"/>
            <a:ext cx="3810000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شاطى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133600"/>
            <a:ext cx="3810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السفارات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317796"/>
            <a:ext cx="3810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الفنادق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482314"/>
            <a:ext cx="38100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الجامعات 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673804"/>
            <a:ext cx="38100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منتزه الاطفال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5756564" y="949404"/>
            <a:ext cx="333201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তীর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0027" y="2127039"/>
            <a:ext cx="3311236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দুতাবাস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3490" y="3303941"/>
            <a:ext cx="331123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হোটেল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3490" y="4481945"/>
            <a:ext cx="331123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বিশ্ববিদ্যালয়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6564" y="5687290"/>
            <a:ext cx="331123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পার্ক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949404"/>
            <a:ext cx="1717964" cy="1107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2133601"/>
            <a:ext cx="1717964" cy="1101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3317796"/>
            <a:ext cx="1717964" cy="1107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4482313"/>
            <a:ext cx="1717964" cy="11076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5673804"/>
            <a:ext cx="1717963" cy="11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51526"/>
            <a:ext cx="5334000" cy="35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876800"/>
            <a:ext cx="89916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البحث: عاصمتنا داكا, اسمها القديم جهانغير نغر, وهى وسط البلاد-وهى تقع على شاطىئ نهر بورى غنغا- هى مدينة كبيرة- مساحتها واسعة-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49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429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ASUS</cp:lastModifiedBy>
  <cp:revision>38</cp:revision>
  <dcterms:created xsi:type="dcterms:W3CDTF">2006-08-16T00:00:00Z</dcterms:created>
  <dcterms:modified xsi:type="dcterms:W3CDTF">2019-10-07T17:12:54Z</dcterms:modified>
</cp:coreProperties>
</file>