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8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5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6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6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5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0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3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831F-4230-4325-9C88-FFA1B1E66E37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682A1-9C53-429E-8D71-50F60202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2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g"/><Relationship Id="rId7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5737" y="801553"/>
            <a:ext cx="67485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8407" y="293722"/>
            <a:ext cx="5803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990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8378" y="896940"/>
            <a:ext cx="25229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dirty="0">
              <a:ln w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4327" y="4918587"/>
            <a:ext cx="8395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খাদ্য গ্রহণ করলে সু-স্বাস্থ্যের অধিকারী হওয়া যায় দেয়াল পেপার তৈরি কর।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583" y="1837482"/>
            <a:ext cx="5848539" cy="2716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56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1625" y="1310759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3974" y="2379820"/>
            <a:ext cx="9601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কখন কখন হাত পরিস্কার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ৎ।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দাঁত মাজার সঠিক সময় কোনটি?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সপ্তাহে কমপক্ষে কতদিন চুলে সাবান বা শাম্পু দেওয়া উচিত?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সময়োপযোগী পোশাক পরে দেহকে কী করে তোলে?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1032" y="645737"/>
            <a:ext cx="3090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62" y="1661400"/>
            <a:ext cx="6005030" cy="2958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48723" y="4927415"/>
            <a:ext cx="9542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পরিচ্ছন্নতার</a:t>
            </a:r>
            <a:r>
              <a:rPr lang="bn-BD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উপর একটি প্রতিবেদন লিখে আনবে।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691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00" y="0"/>
            <a:ext cx="12255700" cy="69932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9462" y="3850783"/>
            <a:ext cx="642937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0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57707" y="771354"/>
            <a:ext cx="2699160" cy="1022823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1386840" y="1878003"/>
            <a:ext cx="4572003" cy="4468891"/>
          </a:xfrm>
          <a:prstGeom prst="flowChartDelay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 rot="16200000">
            <a:off x="6187436" y="1800012"/>
            <a:ext cx="4572003" cy="4560334"/>
          </a:xfrm>
          <a:prstGeom prst="flowChartDelay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42" y="1794177"/>
            <a:ext cx="1090094" cy="1402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66" y="1794177"/>
            <a:ext cx="1158921" cy="1402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16"/>
          <p:cNvSpPr txBox="1"/>
          <p:nvPr/>
        </p:nvSpPr>
        <p:spPr>
          <a:xfrm>
            <a:off x="965916" y="3443683"/>
            <a:ext cx="494137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০১৭১৪৮০০৫৯৩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6193269" y="3320572"/>
            <a:ext cx="44688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শারীরিক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স্বাস্থ্য।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পাঠ-২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০২/০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/২০১৯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7287" y="1794177"/>
            <a:ext cx="45719" cy="395783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4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0"/>
          <a:stretch/>
        </p:blipFill>
        <p:spPr>
          <a:xfrm>
            <a:off x="7936045" y="2152417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7" y="2152417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26" y="2152417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28988" y="1028531"/>
            <a:ext cx="5324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87" y="106725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ছ?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1518" y="3981216"/>
            <a:ext cx="208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ব্রাশ করছে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8648" y="3981217"/>
            <a:ext cx="208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নখ কাটছে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6839" y="3981217"/>
            <a:ext cx="208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চুলে তেল দিচ্ছে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0080" y="4876190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কেন করছে?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8379" y="4885897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ঠিক রাখার জন্য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933" y="843254"/>
            <a:ext cx="10612582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স্বাস্থ্যবিধির 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bn-BD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31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/>
      <p:bldP spid="11" grpId="0"/>
      <p:bldP spid="11" grpId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130" y="2488701"/>
            <a:ext cx="986521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সু-স্বাস্থের জন্য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গ্রহনে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2901" y="1231323"/>
            <a:ext cx="4991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4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8036" y="852512"/>
            <a:ext cx="2929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2"/>
          <a:stretch/>
        </p:blipFill>
        <p:spPr>
          <a:xfrm>
            <a:off x="4198511" y="1868335"/>
            <a:ext cx="3736886" cy="2414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219" y="4652239"/>
            <a:ext cx="10032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জীবন যাপনের জন্য ব্যক্তিগত স্বাস্থ্য রক্ষার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1125425"/>
            <a:ext cx="514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3476" y="506019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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কী ? তা খাতায় লিখ।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0773" y="2146668"/>
            <a:ext cx="5893806" cy="2661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67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72" y="1145424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86" y="1145424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26977" y="2974224"/>
            <a:ext cx="2444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5122" y="2974224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পরিস্কার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8794" y="365973"/>
            <a:ext cx="10393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বলত ছবিতে কে কী করছে?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98" y="3695199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2"/>
          <a:stretch/>
        </p:blipFill>
        <p:spPr>
          <a:xfrm>
            <a:off x="6514186" y="3695199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695497" y="5568387"/>
            <a:ext cx="1481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চুলের যত্ন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3822" y="5587640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নখ কাটা 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6"/>
          <a:stretch/>
        </p:blipFill>
        <p:spPr>
          <a:xfrm>
            <a:off x="1901112" y="1113213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"/>
          <a:stretch/>
        </p:blipFill>
        <p:spPr>
          <a:xfrm>
            <a:off x="6529726" y="1145424"/>
            <a:ext cx="3657600" cy="1828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26" y="3695199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3" y="3695199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338345" y="3006435"/>
            <a:ext cx="2783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 পরিস্কার করা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76416" y="2912669"/>
            <a:ext cx="2116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মলমূত্র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ত্যাগ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47078" y="5547205"/>
            <a:ext cx="3174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পরিস্কার করা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15275" y="5523999"/>
            <a:ext cx="29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ঝাড়ু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1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10" grpId="0"/>
      <p:bldP spid="10" grpId="1"/>
      <p:bldP spid="11" grpId="0"/>
      <p:bldP spid="11" grpId="1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6736" y="867109"/>
            <a:ext cx="3438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b="1" dirty="0">
              <a:ln w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4638" y="4982982"/>
            <a:ext cx="8542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লিখে উপস্থাপন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01" y="2009684"/>
            <a:ext cx="5550794" cy="2661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6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5178" y="470339"/>
            <a:ext cx="4340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ছবিগুলি লক্ষ কর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3815" y="3121392"/>
            <a:ext cx="3259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0545" y="3121391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পঁচা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41344" y="1266187"/>
            <a:ext cx="3657600" cy="1828800"/>
            <a:chOff x="2600326" y="1777483"/>
            <a:chExt cx="3447054" cy="17614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1" r="18944" b="1471"/>
            <a:stretch/>
          </p:blipFill>
          <p:spPr>
            <a:xfrm>
              <a:off x="2600326" y="1777484"/>
              <a:ext cx="1714374" cy="17614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410" y="1777483"/>
              <a:ext cx="1704970" cy="17614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7" r="36553" b="30640"/>
          <a:stretch/>
        </p:blipFill>
        <p:spPr>
          <a:xfrm>
            <a:off x="6826590" y="1266187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44" y="3767722"/>
            <a:ext cx="3657599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90" y="3794126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231100" y="5710886"/>
            <a:ext cx="4998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 চিবিয়ে ও ধীরে ধীরে খেতে 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75713" y="5710886"/>
            <a:ext cx="4324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34666" y="4096133"/>
            <a:ext cx="6827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সু-স্বাস্থ্যের জন্য এভাবে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দ্যাভাস করতে হবে।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34" y="1266187"/>
            <a:ext cx="36576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90" y="1292590"/>
            <a:ext cx="3657600" cy="1828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38260" y="3094987"/>
            <a:ext cx="35509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অভ্যাস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45570" y="3121390"/>
            <a:ext cx="35846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শাকসব্জির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থাকা </a:t>
            </a:r>
          </a:p>
        </p:txBody>
      </p:sp>
    </p:spTree>
    <p:extLst>
      <p:ext uri="{BB962C8B-B14F-4D97-AF65-F5344CB8AC3E}">
        <p14:creationId xmlns:p14="http://schemas.microsoft.com/office/powerpoint/2010/main" val="33358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7" grpId="0"/>
      <p:bldP spid="17" grpId="1"/>
      <p:bldP spid="18" grpId="0"/>
      <p:bldP spid="18" grpId="1"/>
      <p:bldP spid="19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293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 dj</dc:creator>
  <cp:lastModifiedBy>MD. RUKUNUZZAMAN</cp:lastModifiedBy>
  <cp:revision>107</cp:revision>
  <dcterms:created xsi:type="dcterms:W3CDTF">2019-09-01T00:08:30Z</dcterms:created>
  <dcterms:modified xsi:type="dcterms:W3CDTF">2019-10-11T17:13:38Z</dcterms:modified>
</cp:coreProperties>
</file>