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1" r:id="rId2"/>
    <p:sldId id="257" r:id="rId3"/>
    <p:sldId id="284" r:id="rId4"/>
    <p:sldId id="282" r:id="rId5"/>
    <p:sldId id="297" r:id="rId6"/>
    <p:sldId id="292" r:id="rId7"/>
    <p:sldId id="285" r:id="rId8"/>
    <p:sldId id="286" r:id="rId9"/>
    <p:sldId id="256" r:id="rId10"/>
    <p:sldId id="293" r:id="rId11"/>
    <p:sldId id="294" r:id="rId12"/>
    <p:sldId id="296" r:id="rId13"/>
    <p:sldId id="295" r:id="rId14"/>
    <p:sldId id="287" r:id="rId15"/>
    <p:sldId id="288" r:id="rId16"/>
    <p:sldId id="289" r:id="rId17"/>
    <p:sldId id="290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A3A83-184C-46E2-9F72-89518FFABE1B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1EC0C-BF35-46A0-B3BA-8714D5DE6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 /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9401"/>
            <a:ext cx="8534400" cy="543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2684518" y="1219200"/>
            <a:ext cx="3716082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9600" dirty="0">
              <a:solidFill>
                <a:schemeClr val="accent3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96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accent3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5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063839" y="116983"/>
            <a:ext cx="2743200" cy="2057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578439" y="2322489"/>
            <a:ext cx="2409423" cy="251567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0" y="2247363"/>
            <a:ext cx="2362200" cy="2590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4571999"/>
            <a:ext cx="3200400" cy="213360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92439" y="545518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রোকেয়া</a:t>
            </a:r>
            <a:r>
              <a:rPr lang="en-US" dirty="0"/>
              <a:t> </a:t>
            </a:r>
            <a:r>
              <a:rPr lang="en-US" dirty="0" err="1"/>
              <a:t>ভগলপুরে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স্বামীর</a:t>
            </a:r>
            <a:r>
              <a:rPr lang="en-US" dirty="0"/>
              <a:t> </a:t>
            </a:r>
            <a:r>
              <a:rPr lang="en-US" dirty="0" err="1"/>
              <a:t>নামে</a:t>
            </a:r>
            <a:r>
              <a:rPr lang="en-US" dirty="0"/>
              <a:t> </a:t>
            </a:r>
            <a:r>
              <a:rPr lang="en-US" dirty="0" err="1"/>
              <a:t>সাখাওয়াত</a:t>
            </a:r>
            <a:r>
              <a:rPr lang="en-US" dirty="0"/>
              <a:t> </a:t>
            </a:r>
            <a:r>
              <a:rPr lang="en-US" dirty="0" err="1"/>
              <a:t>মেমোরিয়াল</a:t>
            </a:r>
            <a:r>
              <a:rPr lang="en-US" dirty="0"/>
              <a:t> </a:t>
            </a:r>
            <a:r>
              <a:rPr lang="en-US" dirty="0" err="1"/>
              <a:t>গার্লস</a:t>
            </a:r>
            <a:r>
              <a:rPr lang="en-US" dirty="0"/>
              <a:t>  </a:t>
            </a:r>
            <a:r>
              <a:rPr lang="en-US" dirty="0" err="1"/>
              <a:t>স্কুল</a:t>
            </a:r>
            <a:r>
              <a:rPr lang="en-US" dirty="0"/>
              <a:t> </a:t>
            </a:r>
            <a:r>
              <a:rPr lang="en-US" dirty="0" err="1"/>
              <a:t>প্রতিষ্ঠা</a:t>
            </a:r>
            <a:r>
              <a:rPr lang="en-US" dirty="0"/>
              <a:t> </a:t>
            </a:r>
            <a:r>
              <a:rPr lang="en-US" dirty="0" err="1"/>
              <a:t>করেন</a:t>
            </a:r>
            <a:r>
              <a:rPr lang="en-US" dirty="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78062" y="2621821"/>
            <a:ext cx="220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১৯১৫ </a:t>
            </a:r>
            <a:r>
              <a:rPr lang="en-US" dirty="0" err="1"/>
              <a:t>সালে</a:t>
            </a:r>
            <a:r>
              <a:rPr lang="en-US" dirty="0"/>
              <a:t> </a:t>
            </a:r>
            <a:r>
              <a:rPr lang="en-US" dirty="0" err="1"/>
              <a:t>তিনি</a:t>
            </a:r>
            <a:r>
              <a:rPr lang="en-US" dirty="0"/>
              <a:t> </a:t>
            </a:r>
            <a:r>
              <a:rPr lang="en-US" dirty="0" err="1"/>
              <a:t>আঞ্জুমানে</a:t>
            </a:r>
            <a:r>
              <a:rPr lang="en-US" dirty="0"/>
              <a:t> </a:t>
            </a:r>
            <a:r>
              <a:rPr lang="en-US" dirty="0" err="1"/>
              <a:t>খাওফাতিনে</a:t>
            </a:r>
            <a:r>
              <a:rPr lang="en-US" dirty="0"/>
              <a:t> </a:t>
            </a:r>
            <a:r>
              <a:rPr lang="en-US" dirty="0" err="1"/>
              <a:t>ইসলাম</a:t>
            </a:r>
            <a:r>
              <a:rPr lang="en-US" dirty="0"/>
              <a:t> </a:t>
            </a:r>
            <a:r>
              <a:rPr lang="en-US" dirty="0" err="1"/>
              <a:t>নামে</a:t>
            </a:r>
            <a:r>
              <a:rPr lang="en-US" dirty="0"/>
              <a:t> </a:t>
            </a:r>
            <a:r>
              <a:rPr lang="en-US" dirty="0" err="1"/>
              <a:t>একটি</a:t>
            </a:r>
            <a:r>
              <a:rPr lang="en-US" dirty="0"/>
              <a:t> </a:t>
            </a:r>
            <a:r>
              <a:rPr lang="en-US" dirty="0" err="1"/>
              <a:t>মহিলা</a:t>
            </a:r>
            <a:r>
              <a:rPr lang="en-US" dirty="0"/>
              <a:t> </a:t>
            </a:r>
            <a:r>
              <a:rPr lang="en-US" dirty="0" err="1"/>
              <a:t>সংগঠন</a:t>
            </a:r>
            <a:r>
              <a:rPr lang="en-US" dirty="0"/>
              <a:t> </a:t>
            </a:r>
            <a:r>
              <a:rPr lang="en-US" dirty="0" err="1"/>
              <a:t>প্রতিষ্ঠা</a:t>
            </a:r>
            <a:r>
              <a:rPr lang="en-US" dirty="0"/>
              <a:t> </a:t>
            </a:r>
            <a:r>
              <a:rPr lang="en-US" dirty="0" err="1"/>
              <a:t>করেন</a:t>
            </a:r>
            <a:r>
              <a:rPr lang="en-US" dirty="0"/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4838163"/>
            <a:ext cx="32132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     </a:t>
            </a:r>
            <a:r>
              <a:rPr lang="en-US" dirty="0" err="1"/>
              <a:t>রোকেয়ার</a:t>
            </a:r>
            <a:r>
              <a:rPr lang="en-US" dirty="0"/>
              <a:t> </a:t>
            </a:r>
            <a:r>
              <a:rPr lang="en-US" dirty="0" err="1"/>
              <a:t>প্রকাশিত</a:t>
            </a:r>
            <a:r>
              <a:rPr lang="en-US" dirty="0"/>
              <a:t> </a:t>
            </a:r>
            <a:r>
              <a:rPr lang="en-US" dirty="0" err="1"/>
              <a:t>বই</a:t>
            </a:r>
            <a:r>
              <a:rPr lang="en-US" dirty="0"/>
              <a:t> ৫টি-</a:t>
            </a:r>
          </a:p>
          <a:p>
            <a:pPr algn="just"/>
            <a:r>
              <a:rPr lang="en-US" dirty="0"/>
              <a:t>    </a:t>
            </a:r>
            <a:r>
              <a:rPr lang="en-US" dirty="0" err="1"/>
              <a:t>মতিচুর</a:t>
            </a:r>
            <a:r>
              <a:rPr lang="en-US" dirty="0"/>
              <a:t> ১ম </a:t>
            </a:r>
            <a:r>
              <a:rPr lang="en-US" dirty="0" err="1"/>
              <a:t>খন্ড</a:t>
            </a:r>
            <a:r>
              <a:rPr lang="en-US" dirty="0"/>
              <a:t>(১৯০৪),</a:t>
            </a:r>
          </a:p>
          <a:p>
            <a:pPr algn="just"/>
            <a:r>
              <a:rPr lang="en-US" dirty="0"/>
              <a:t>    </a:t>
            </a:r>
            <a:r>
              <a:rPr lang="en-US" dirty="0" err="1"/>
              <a:t>সুলতানাজ</a:t>
            </a:r>
            <a:r>
              <a:rPr lang="en-US" dirty="0"/>
              <a:t> </a:t>
            </a:r>
            <a:r>
              <a:rPr lang="en-US" dirty="0" err="1"/>
              <a:t>ড্রীম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    </a:t>
            </a:r>
            <a:r>
              <a:rPr lang="en-US" dirty="0" err="1"/>
              <a:t>মতিচুর</a:t>
            </a:r>
            <a:r>
              <a:rPr lang="en-US" dirty="0"/>
              <a:t> ২য় </a:t>
            </a:r>
            <a:r>
              <a:rPr lang="en-US" dirty="0" err="1"/>
              <a:t>খন্ড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    </a:t>
            </a:r>
            <a:r>
              <a:rPr lang="en-US" dirty="0" err="1"/>
              <a:t>পদ্মরাগএবং</a:t>
            </a:r>
            <a:r>
              <a:rPr lang="en-US" dirty="0"/>
              <a:t> </a:t>
            </a:r>
            <a:r>
              <a:rPr lang="en-US" dirty="0" err="1"/>
              <a:t>অবরোধবাসিনী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0500" y="2895599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রোকেয়া</a:t>
            </a:r>
            <a:r>
              <a:rPr lang="en-US" dirty="0"/>
              <a:t> ১৯৩২ </a:t>
            </a:r>
            <a:r>
              <a:rPr lang="en-US" dirty="0" err="1"/>
              <a:t>সালে</a:t>
            </a:r>
            <a:r>
              <a:rPr lang="en-US" dirty="0"/>
              <a:t> ৯ </a:t>
            </a:r>
            <a:r>
              <a:rPr lang="en-US" dirty="0" err="1"/>
              <a:t>ডিসেম্বর</a:t>
            </a:r>
            <a:r>
              <a:rPr lang="en-US" dirty="0"/>
              <a:t> </a:t>
            </a:r>
            <a:r>
              <a:rPr lang="en-US" dirty="0" err="1"/>
              <a:t>কলকাতায়</a:t>
            </a:r>
            <a:r>
              <a:rPr lang="en-US" dirty="0"/>
              <a:t> </a:t>
            </a:r>
            <a:r>
              <a:rPr lang="en-US" dirty="0" err="1"/>
              <a:t>মৃত্যূবরণ</a:t>
            </a:r>
            <a:r>
              <a:rPr lang="en-US" dirty="0"/>
              <a:t> </a:t>
            </a:r>
            <a:r>
              <a:rPr lang="en-US" dirty="0" err="1"/>
              <a:t>করেন</a:t>
            </a:r>
            <a:r>
              <a:rPr lang="en-US" dirty="0"/>
              <a:t>।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271" y="2322490"/>
            <a:ext cx="1971675" cy="20023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16983"/>
            <a:ext cx="3886200" cy="178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24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382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2"/>
                </a:solidFill>
              </a:rPr>
              <a:t>নতুন</a:t>
            </a:r>
            <a:r>
              <a:rPr lang="en-US" sz="5400" dirty="0">
                <a:solidFill>
                  <a:schemeClr val="accent2"/>
                </a:solidFill>
              </a:rPr>
              <a:t> </a:t>
            </a:r>
            <a:r>
              <a:rPr lang="en-US" sz="5400" dirty="0" err="1">
                <a:solidFill>
                  <a:schemeClr val="accent2"/>
                </a:solidFill>
              </a:rPr>
              <a:t>শব্দ</a:t>
            </a:r>
            <a:r>
              <a:rPr lang="en-US" sz="5400" dirty="0">
                <a:solidFill>
                  <a:schemeClr val="accent2"/>
                </a:solidFill>
              </a:rPr>
              <a:t> ও </a:t>
            </a:r>
            <a:r>
              <a:rPr lang="en-US" sz="5400" dirty="0" err="1">
                <a:solidFill>
                  <a:schemeClr val="accent2"/>
                </a:solidFill>
              </a:rPr>
              <a:t>অর্থ</a:t>
            </a:r>
            <a:endParaRPr lang="en-US" sz="5400" dirty="0">
              <a:solidFill>
                <a:schemeClr val="accent2"/>
              </a:solidFill>
            </a:endParaRPr>
          </a:p>
          <a:p>
            <a:endParaRPr lang="en-US" dirty="0"/>
          </a:p>
          <a:p>
            <a:r>
              <a:rPr lang="en-US" sz="2400" dirty="0" err="1"/>
              <a:t>ভূসম্পত্তি</a:t>
            </a:r>
            <a:r>
              <a:rPr lang="en-US" sz="2400" dirty="0"/>
              <a:t>    =     </a:t>
            </a:r>
            <a:r>
              <a:rPr lang="en-US" sz="2400" dirty="0" err="1"/>
              <a:t>জমিজমা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শোচনীয়</a:t>
            </a:r>
            <a:r>
              <a:rPr lang="en-US" sz="2400" dirty="0"/>
              <a:t>    =      </a:t>
            </a:r>
            <a:r>
              <a:rPr lang="en-US" sz="2400" dirty="0" err="1"/>
              <a:t>খুব</a:t>
            </a:r>
            <a:r>
              <a:rPr lang="en-US" sz="2400" dirty="0"/>
              <a:t> </a:t>
            </a:r>
            <a:r>
              <a:rPr lang="en-US" sz="2400" dirty="0" err="1"/>
              <a:t>দু:খজনক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প্রবল</a:t>
            </a:r>
            <a:r>
              <a:rPr lang="en-US" sz="2400" dirty="0"/>
              <a:t>          =      </a:t>
            </a:r>
            <a:r>
              <a:rPr lang="en-US" sz="2400" dirty="0" err="1"/>
              <a:t>প্রচন্ড,তীব্র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উৎসর্গ</a:t>
            </a:r>
            <a:r>
              <a:rPr lang="en-US" sz="2400" dirty="0"/>
              <a:t>       =      </a:t>
            </a:r>
            <a:r>
              <a:rPr lang="en-US" sz="2400" dirty="0" err="1"/>
              <a:t>কারও</a:t>
            </a:r>
            <a:r>
              <a:rPr lang="en-US" sz="2400" dirty="0"/>
              <a:t> </a:t>
            </a:r>
            <a:r>
              <a:rPr lang="en-US" sz="2400" dirty="0" err="1"/>
              <a:t>উদ্দেশে</a:t>
            </a:r>
            <a:r>
              <a:rPr lang="en-US" sz="2400" dirty="0"/>
              <a:t> </a:t>
            </a:r>
            <a:r>
              <a:rPr lang="en-US" sz="2400" dirty="0" err="1"/>
              <a:t>কোনো</a:t>
            </a:r>
            <a:r>
              <a:rPr lang="en-US" sz="2400" dirty="0"/>
              <a:t> </a:t>
            </a:r>
            <a:r>
              <a:rPr lang="en-US" sz="2400" dirty="0" err="1"/>
              <a:t>কিছু</a:t>
            </a:r>
            <a:r>
              <a:rPr lang="en-US" sz="2400" dirty="0"/>
              <a:t> </a:t>
            </a:r>
            <a:r>
              <a:rPr lang="en-US" sz="2400" dirty="0" err="1"/>
              <a:t>দেওয়া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স্বাবলম্বী</a:t>
            </a:r>
            <a:r>
              <a:rPr lang="en-US" sz="2400" dirty="0"/>
              <a:t>      =      </a:t>
            </a:r>
            <a:r>
              <a:rPr lang="en-US" sz="2400" dirty="0" err="1"/>
              <a:t>স্ব-নিজ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অগ্রদূত</a:t>
            </a:r>
            <a:r>
              <a:rPr lang="en-US" sz="2400" dirty="0"/>
              <a:t>       =       </a:t>
            </a:r>
            <a:r>
              <a:rPr lang="en-US" sz="2400" dirty="0" err="1"/>
              <a:t>পথপ্রদর্শক</a:t>
            </a:r>
            <a:r>
              <a:rPr lang="en-US" sz="2400" dirty="0"/>
              <a:t>।</a:t>
            </a:r>
          </a:p>
          <a:p>
            <a:endParaRPr lang="en-US" sz="2400" dirty="0"/>
          </a:p>
          <a:p>
            <a:r>
              <a:rPr lang="en-US" sz="2400" dirty="0" err="1"/>
              <a:t>দ্বিধা</a:t>
            </a:r>
            <a:r>
              <a:rPr lang="en-US" sz="2400" dirty="0"/>
              <a:t>           = </a:t>
            </a:r>
            <a:r>
              <a:rPr lang="en-US" sz="2400" dirty="0" err="1"/>
              <a:t>দু</a:t>
            </a:r>
            <a:r>
              <a:rPr lang="en-US" sz="2400" dirty="0"/>
              <a:t>     </a:t>
            </a:r>
            <a:r>
              <a:rPr lang="en-US" sz="2400" dirty="0" err="1"/>
              <a:t>ভাগে</a:t>
            </a:r>
            <a:r>
              <a:rPr lang="en-US" sz="2400" dirty="0"/>
              <a:t> </a:t>
            </a:r>
            <a:r>
              <a:rPr lang="en-US" sz="2400" dirty="0" err="1"/>
              <a:t>বিভক্ত</a:t>
            </a:r>
            <a:r>
              <a:rPr lang="en-US" sz="24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66023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Ribbon 1"/>
          <p:cNvSpPr/>
          <p:nvPr/>
        </p:nvSpPr>
        <p:spPr>
          <a:xfrm>
            <a:off x="0" y="457200"/>
            <a:ext cx="9144000" cy="1981200"/>
          </a:xfrm>
          <a:prstGeom prst="ribb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914400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/>
              <a:t>পাঠের</a:t>
            </a:r>
            <a:r>
              <a:rPr lang="en-US" sz="6000" dirty="0"/>
              <a:t> </a:t>
            </a:r>
            <a:r>
              <a:rPr lang="en-US" sz="6000" dirty="0" err="1"/>
              <a:t>উদ্দেশ্য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283594" y="32004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6000" dirty="0" err="1"/>
              <a:t>নারীর</a:t>
            </a:r>
            <a:r>
              <a:rPr lang="en-US" sz="6000" dirty="0"/>
              <a:t> </a:t>
            </a:r>
            <a:r>
              <a:rPr lang="en-US" sz="6000" dirty="0" err="1"/>
              <a:t>কর্মজগতের</a:t>
            </a:r>
            <a:r>
              <a:rPr lang="en-US" sz="6000" dirty="0"/>
              <a:t> </a:t>
            </a:r>
            <a:r>
              <a:rPr lang="en-US" sz="6000" dirty="0" err="1"/>
              <a:t>প্রতি</a:t>
            </a:r>
            <a:r>
              <a:rPr lang="en-US" sz="6000" dirty="0"/>
              <a:t> </a:t>
            </a:r>
            <a:r>
              <a:rPr lang="en-US" sz="6000" dirty="0" err="1"/>
              <a:t>শ্রদ্ধাবোধ</a:t>
            </a:r>
            <a:r>
              <a:rPr lang="en-US" sz="6000" dirty="0"/>
              <a:t> </a:t>
            </a:r>
            <a:r>
              <a:rPr lang="en-US" sz="6000" dirty="0" err="1"/>
              <a:t>জাগ্রত</a:t>
            </a:r>
            <a:r>
              <a:rPr lang="en-US" sz="6000" dirty="0"/>
              <a:t> </a:t>
            </a:r>
            <a:r>
              <a:rPr lang="en-US" sz="6000" dirty="0" err="1"/>
              <a:t>করা</a:t>
            </a:r>
            <a:r>
              <a:rPr lang="en-US" sz="60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41923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524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লেখক-পরিচিতি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5814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err="1"/>
              <a:t>সেলিনা</a:t>
            </a:r>
            <a:r>
              <a:rPr lang="en-US" dirty="0"/>
              <a:t> </a:t>
            </a:r>
            <a:r>
              <a:rPr lang="en-US" dirty="0" err="1"/>
              <a:t>হোসেন</a:t>
            </a:r>
            <a:r>
              <a:rPr lang="en-US" dirty="0"/>
              <a:t> ১৯৪৭ </a:t>
            </a:r>
            <a:r>
              <a:rPr lang="en-US" dirty="0" err="1"/>
              <a:t>খ্রিষ্টাব্দের</a:t>
            </a:r>
            <a:r>
              <a:rPr lang="en-US" dirty="0"/>
              <a:t> ১৪ </a:t>
            </a:r>
            <a:r>
              <a:rPr lang="en-US" dirty="0" err="1"/>
              <a:t>জুন</a:t>
            </a:r>
            <a:r>
              <a:rPr lang="en-US" dirty="0"/>
              <a:t> </a:t>
            </a:r>
            <a:r>
              <a:rPr lang="en-US" dirty="0" err="1"/>
              <a:t>রাজশাহীতে</a:t>
            </a:r>
            <a:r>
              <a:rPr lang="en-US" dirty="0"/>
              <a:t> </a:t>
            </a:r>
            <a:r>
              <a:rPr lang="en-US" dirty="0" err="1"/>
              <a:t>জন্ম</a:t>
            </a:r>
            <a:r>
              <a:rPr lang="en-US" dirty="0"/>
              <a:t> </a:t>
            </a:r>
            <a:r>
              <a:rPr lang="en-US" dirty="0" err="1"/>
              <a:t>গ্রহণ</a:t>
            </a:r>
            <a:r>
              <a:rPr lang="en-US" dirty="0"/>
              <a:t> </a:t>
            </a:r>
            <a:r>
              <a:rPr lang="en-US" dirty="0" err="1"/>
              <a:t>করেন</a:t>
            </a:r>
            <a:r>
              <a:rPr lang="en-US" dirty="0"/>
              <a:t>।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/>
              <a:t>তিনি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সময়</a:t>
            </a:r>
            <a:r>
              <a:rPr lang="en-US" dirty="0"/>
              <a:t> </a:t>
            </a:r>
            <a:r>
              <a:rPr lang="en-US" dirty="0" err="1"/>
              <a:t>বাংলা</a:t>
            </a:r>
            <a:r>
              <a:rPr lang="en-US" dirty="0"/>
              <a:t> </a:t>
            </a:r>
            <a:r>
              <a:rPr lang="en-US" dirty="0" err="1"/>
              <a:t>একাডেমির</a:t>
            </a:r>
            <a:r>
              <a:rPr lang="en-US" dirty="0"/>
              <a:t> </a:t>
            </a:r>
            <a:r>
              <a:rPr lang="en-US" dirty="0" err="1"/>
              <a:t>পরিচালক</a:t>
            </a:r>
            <a:r>
              <a:rPr lang="en-US" dirty="0"/>
              <a:t> </a:t>
            </a:r>
            <a:r>
              <a:rPr lang="en-US" dirty="0" err="1"/>
              <a:t>ছিলেন</a:t>
            </a:r>
            <a:r>
              <a:rPr lang="en-US" dirty="0"/>
              <a:t>।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/>
              <a:t>সেলিনা</a:t>
            </a:r>
            <a:r>
              <a:rPr lang="en-US" dirty="0"/>
              <a:t> </a:t>
            </a:r>
            <a:r>
              <a:rPr lang="en-US" dirty="0" err="1"/>
              <a:t>হোসেনের</a:t>
            </a:r>
            <a:r>
              <a:rPr lang="en-US" dirty="0"/>
              <a:t> </a:t>
            </a:r>
            <a:r>
              <a:rPr lang="en-US" dirty="0" err="1"/>
              <a:t>গ্রন্থসমূহ:জলোছ্ছ্বাস,হাঙর</a:t>
            </a:r>
            <a:r>
              <a:rPr lang="en-US" dirty="0"/>
              <a:t> </a:t>
            </a:r>
            <a:r>
              <a:rPr lang="en-US" dirty="0" err="1"/>
              <a:t>নদী</a:t>
            </a:r>
            <a:r>
              <a:rPr lang="en-US" dirty="0"/>
              <a:t> </a:t>
            </a:r>
            <a:r>
              <a:rPr lang="en-US" dirty="0" err="1"/>
              <a:t>গ্রেনেড,পোকামাকড়ের</a:t>
            </a:r>
            <a:r>
              <a:rPr lang="en-US" dirty="0"/>
              <a:t> </a:t>
            </a:r>
            <a:r>
              <a:rPr lang="en-US" dirty="0" err="1"/>
              <a:t>ঘরবসতি,মুক্তিযুদ্ধের</a:t>
            </a:r>
            <a:r>
              <a:rPr lang="en-US" dirty="0"/>
              <a:t> </a:t>
            </a:r>
            <a:r>
              <a:rPr lang="en-US" dirty="0" err="1"/>
              <a:t>গল্প</a:t>
            </a:r>
            <a:r>
              <a:rPr lang="en-US" dirty="0"/>
              <a:t> </a:t>
            </a:r>
            <a:r>
              <a:rPr lang="en-US" dirty="0" err="1"/>
              <a:t>ইত্যাদি</a:t>
            </a:r>
            <a:r>
              <a:rPr lang="en-US" dirty="0"/>
              <a:t>।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/>
              <a:t>সেলিনা</a:t>
            </a:r>
            <a:r>
              <a:rPr lang="en-US" dirty="0"/>
              <a:t> </a:t>
            </a:r>
            <a:r>
              <a:rPr lang="en-US" dirty="0" err="1"/>
              <a:t>হোসেন</a:t>
            </a:r>
            <a:r>
              <a:rPr lang="en-US" dirty="0"/>
              <a:t> </a:t>
            </a:r>
            <a:r>
              <a:rPr lang="en-US" dirty="0" err="1"/>
              <a:t>বাংলা</a:t>
            </a:r>
            <a:r>
              <a:rPr lang="en-US" dirty="0"/>
              <a:t> </a:t>
            </a:r>
            <a:r>
              <a:rPr lang="en-US" dirty="0" err="1"/>
              <a:t>একাডেমি</a:t>
            </a:r>
            <a:r>
              <a:rPr lang="en-US" dirty="0"/>
              <a:t> </a:t>
            </a:r>
            <a:r>
              <a:rPr lang="en-US" dirty="0" err="1"/>
              <a:t>সাহিত্য</a:t>
            </a:r>
            <a:r>
              <a:rPr lang="en-US" dirty="0"/>
              <a:t> </a:t>
            </a:r>
            <a:r>
              <a:rPr lang="en-US" dirty="0" err="1"/>
              <a:t>পুরস্কার,ফিলিপস</a:t>
            </a:r>
            <a:r>
              <a:rPr lang="en-US" dirty="0"/>
              <a:t> </a:t>
            </a:r>
            <a:r>
              <a:rPr lang="en-US" dirty="0" err="1"/>
              <a:t>সাহিত্য</a:t>
            </a:r>
            <a:r>
              <a:rPr lang="en-US" dirty="0"/>
              <a:t> </a:t>
            </a:r>
            <a:r>
              <a:rPr lang="en-US" dirty="0" err="1"/>
              <a:t>পুরস্কার,বাংলাদেশ</a:t>
            </a:r>
            <a:r>
              <a:rPr lang="en-US" dirty="0"/>
              <a:t> </a:t>
            </a:r>
            <a:r>
              <a:rPr lang="en-US" dirty="0" err="1"/>
              <a:t>চলচিত্র</a:t>
            </a:r>
            <a:r>
              <a:rPr lang="en-US" dirty="0"/>
              <a:t> </a:t>
            </a:r>
            <a:r>
              <a:rPr lang="en-US" dirty="0" err="1"/>
              <a:t>পুরস্কারসহ</a:t>
            </a:r>
            <a:r>
              <a:rPr lang="en-US" dirty="0"/>
              <a:t> </a:t>
            </a:r>
            <a:r>
              <a:rPr lang="en-US" dirty="0" err="1"/>
              <a:t>অনেক</a:t>
            </a:r>
            <a:r>
              <a:rPr lang="en-US" dirty="0"/>
              <a:t> </a:t>
            </a:r>
            <a:r>
              <a:rPr lang="en-US" dirty="0" err="1"/>
              <a:t>পুরস্কার</a:t>
            </a:r>
            <a:r>
              <a:rPr lang="en-US" dirty="0"/>
              <a:t> </a:t>
            </a:r>
            <a:r>
              <a:rPr lang="en-US" dirty="0" err="1"/>
              <a:t>লাভ</a:t>
            </a:r>
            <a:r>
              <a:rPr lang="en-US" dirty="0"/>
              <a:t> </a:t>
            </a:r>
            <a:r>
              <a:rPr lang="en-US" dirty="0" err="1"/>
              <a:t>করেছেন</a:t>
            </a:r>
            <a:r>
              <a:rPr lang="en-US" dirty="0"/>
              <a:t>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180" y="476984"/>
            <a:ext cx="4267200" cy="25146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752600" y="990600"/>
            <a:ext cx="2590800" cy="1066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1295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92D050"/>
                </a:solidFill>
              </a:rPr>
              <a:t>সেলিনা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err="1">
                <a:solidFill>
                  <a:srgbClr val="92D050"/>
                </a:solidFill>
              </a:rPr>
              <a:t>হোসেন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321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95400" y="381000"/>
            <a:ext cx="7010400" cy="1447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6858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Ribbon 3"/>
          <p:cNvSpPr/>
          <p:nvPr/>
        </p:nvSpPr>
        <p:spPr>
          <a:xfrm>
            <a:off x="914400" y="2057400"/>
            <a:ext cx="6781800" cy="1295400"/>
          </a:xfrm>
          <a:prstGeom prst="ribb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2800" y="2431055"/>
            <a:ext cx="289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>
                <a:latin typeface="NikoshBAN" pitchFamily="2" charset="0"/>
                <a:cs typeface="NikoshBAN" pitchFamily="2" charset="0"/>
              </a:rPr>
              <a:t>গোলাপ</a:t>
            </a:r>
            <a:r>
              <a:rPr lang="en-US" sz="400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দল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4495800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তোমার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এলাকার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মহিয়সী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কর্মজগ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পোস্টার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ডিজাইন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bn-BD" sz="36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30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457200" y="381000"/>
            <a:ext cx="7696200" cy="1828800"/>
          </a:xfrm>
          <a:prstGeom prst="ellipseRibb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67000" y="990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>
                <a:latin typeface="NikoshBAN" pitchFamily="2" charset="0"/>
                <a:cs typeface="NikoshBAN" pitchFamily="2" charset="0"/>
              </a:rPr>
              <a:t>জবা</a:t>
            </a:r>
            <a:r>
              <a:rPr lang="bn-BD" sz="600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>
                <a:latin typeface="NikoshBAN" pitchFamily="2" charset="0"/>
                <a:cs typeface="NikoshBAN" pitchFamily="2" charset="0"/>
              </a:rPr>
              <a:t>দল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581400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তোমার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এলাকার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মহিয়সী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কর্মজগ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bn-BD" sz="2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solidFill>
                <a:srgbClr val="66FF66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7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90600" y="304800"/>
            <a:ext cx="6477000" cy="175260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362200" y="533400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59080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বেগম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রোকেয়ার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পিতার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রোকেয়া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প্রতিষ্ঠা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সেলিনা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হোসেনের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গ্রন্থগুলো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রোকেয়া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গ্রহণ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3851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1219200" y="-25758"/>
            <a:ext cx="6324600" cy="3429000"/>
          </a:xfrm>
          <a:prstGeom prst="up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0" y="20574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1148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নারীর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বিস্তারে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রোকেয়ার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ভাই-বোনদের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52400" y="4267200"/>
            <a:ext cx="381000" cy="30480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8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/>
          <p:cNvSpPr/>
          <p:nvPr/>
        </p:nvSpPr>
        <p:spPr>
          <a:xfrm>
            <a:off x="1461655" y="457200"/>
            <a:ext cx="6705600" cy="5257800"/>
          </a:xfrm>
          <a:prstGeom prst="hear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71800" y="2057400"/>
            <a:ext cx="5257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dirty="0">
                <a:latin typeface="NikoshBAN" pitchFamily="2" charset="0"/>
                <a:cs typeface="NikoshBAN" pitchFamily="2" charset="0"/>
              </a:rPr>
              <a:t>ধণ্যবাদ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6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81600" y="2040553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/>
              <a:t> 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524000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                   </a:t>
            </a:r>
            <a:r>
              <a:rPr lang="en-US" sz="3600" dirty="0" err="1">
                <a:solidFill>
                  <a:srgbClr val="00B050"/>
                </a:solidFill>
              </a:rPr>
              <a:t>সামিউল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 err="1">
                <a:solidFill>
                  <a:srgbClr val="00B050"/>
                </a:solidFill>
              </a:rPr>
              <a:t>ইসলাম</a:t>
            </a:r>
            <a:endParaRPr lang="en-US" sz="3600" dirty="0">
              <a:solidFill>
                <a:srgbClr val="00B050"/>
              </a:solidFill>
            </a:endParaRPr>
          </a:p>
          <a:p>
            <a:r>
              <a:rPr lang="en-US" sz="3600" dirty="0">
                <a:solidFill>
                  <a:srgbClr val="00B050"/>
                </a:solidFill>
              </a:rPr>
              <a:t>                       </a:t>
            </a:r>
            <a:r>
              <a:rPr lang="en-US" sz="3600" dirty="0" err="1"/>
              <a:t>সহকারী</a:t>
            </a:r>
            <a:r>
              <a:rPr lang="en-US" sz="3600" dirty="0"/>
              <a:t> </a:t>
            </a:r>
            <a:r>
              <a:rPr lang="en-US" sz="3600" dirty="0" err="1"/>
              <a:t>শিক্ষক</a:t>
            </a:r>
            <a:r>
              <a:rPr lang="en-US" sz="3600" dirty="0"/>
              <a:t> </a:t>
            </a:r>
          </a:p>
          <a:p>
            <a:pPr algn="ctr"/>
            <a:r>
              <a:rPr lang="en-US" sz="3600" dirty="0"/>
              <a:t> </a:t>
            </a:r>
            <a:r>
              <a:rPr lang="en-US" sz="3600" dirty="0" err="1"/>
              <a:t>হালিমুন্নেছা</a:t>
            </a:r>
            <a:r>
              <a:rPr lang="en-US" sz="3600" dirty="0"/>
              <a:t> </a:t>
            </a:r>
            <a:r>
              <a:rPr lang="en-US" sz="3600" dirty="0" err="1"/>
              <a:t>চৌধুরাণী</a:t>
            </a:r>
            <a:r>
              <a:rPr lang="en-US" sz="3600" dirty="0"/>
              <a:t> </a:t>
            </a:r>
            <a:r>
              <a:rPr lang="en-US" sz="3600" dirty="0" err="1"/>
              <a:t>মেমোরিয়াল</a:t>
            </a:r>
            <a:r>
              <a:rPr lang="en-US" sz="3600" dirty="0"/>
              <a:t> </a:t>
            </a:r>
          </a:p>
          <a:p>
            <a:pPr algn="ctr"/>
            <a:r>
              <a:rPr lang="en-US" sz="3600" dirty="0" err="1"/>
              <a:t>বালিকা</a:t>
            </a:r>
            <a:r>
              <a:rPr lang="en-US" sz="3600" dirty="0"/>
              <a:t> </a:t>
            </a:r>
            <a:r>
              <a:rPr lang="en-US" sz="3600" dirty="0" err="1"/>
              <a:t>উচ্চ</a:t>
            </a:r>
            <a:r>
              <a:rPr lang="en-US" sz="3600" dirty="0"/>
              <a:t> </a:t>
            </a:r>
            <a:r>
              <a:rPr lang="en-US" sz="3600" dirty="0" err="1"/>
              <a:t>বিদ্যালয়</a:t>
            </a:r>
            <a:r>
              <a:rPr lang="en-US" sz="3600" dirty="0"/>
              <a:t>,</a:t>
            </a:r>
          </a:p>
          <a:p>
            <a:pPr algn="ctr"/>
            <a:r>
              <a:rPr lang="en-US" sz="3600" dirty="0" err="1"/>
              <a:t>ময়মনসিংহ</a:t>
            </a:r>
            <a:endParaRPr lang="en-US" sz="3600" dirty="0"/>
          </a:p>
          <a:p>
            <a:pPr algn="ctr"/>
            <a:r>
              <a:rPr lang="en-US" sz="3600" dirty="0"/>
              <a:t>       </a:t>
            </a:r>
          </a:p>
        </p:txBody>
      </p:sp>
      <p:sp>
        <p:nvSpPr>
          <p:cNvPr id="6" name="Oval 5"/>
          <p:cNvSpPr/>
          <p:nvPr/>
        </p:nvSpPr>
        <p:spPr>
          <a:xfrm>
            <a:off x="3041114" y="0"/>
            <a:ext cx="2514600" cy="9345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45914" y="165080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পরিচয়</a:t>
            </a:r>
            <a:endParaRPr lang="en-US" sz="4400" u="sng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5105400"/>
            <a:ext cx="6172200" cy="1447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                                       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শ্রেণি   :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সপ্তম</a:t>
            </a:r>
            <a:endParaRPr lang="bn-BD" sz="2800" dirty="0">
              <a:solidFill>
                <a:schemeClr val="accent5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                  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বিষয়   :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সপ্তবর্ণা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শিরোনা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</a:t>
            </a:r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</a:t>
            </a:r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রোকেয়া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সাখাওয়াত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43200" y="4337060"/>
            <a:ext cx="35052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u="sng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21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2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381000" y="533400"/>
            <a:ext cx="8610600" cy="5562600"/>
          </a:xfrm>
          <a:prstGeom prst="wav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0" y="1791206"/>
            <a:ext cx="7848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আজকের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পাঠ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শিরোনাম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কী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হবে?তা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বলার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জন্য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নিম্নের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বিষয়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গুলো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মনোযোগ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সহকারে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দেখ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এবংপাঠ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শিরোনাম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বল</a:t>
            </a:r>
            <a:r>
              <a:rPr lang="en-US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107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265" y="990600"/>
            <a:ext cx="4495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838200"/>
            <a:ext cx="48006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1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762000"/>
            <a:ext cx="8305800" cy="510540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2743200"/>
            <a:ext cx="739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>
                <a:latin typeface="NikoshBAN" pitchFamily="2" charset="0"/>
                <a:cs typeface="NikoshBAN" pitchFamily="2" charset="0"/>
              </a:rPr>
              <a:t>আজকের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73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498513" y="26624"/>
            <a:ext cx="8610600" cy="2487976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762780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রোকেয়া</a:t>
            </a:r>
            <a:r>
              <a:rPr lang="en-US" sz="6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সাখাওয়াত</a:t>
            </a:r>
            <a:r>
              <a:rPr lang="en-US" sz="6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6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819400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          </a:t>
            </a:r>
            <a:r>
              <a:rPr lang="en-US" sz="7200" dirty="0" err="1"/>
              <a:t>লেখক</a:t>
            </a:r>
            <a:endParaRPr lang="en-US" sz="7200" dirty="0"/>
          </a:p>
          <a:p>
            <a:r>
              <a:rPr lang="en-US" sz="7200" dirty="0"/>
              <a:t>     </a:t>
            </a:r>
            <a:r>
              <a:rPr lang="en-US" sz="7200" dirty="0" err="1">
                <a:solidFill>
                  <a:srgbClr val="92D050"/>
                </a:solidFill>
              </a:rPr>
              <a:t>সেলিনা</a:t>
            </a:r>
            <a:r>
              <a:rPr lang="en-US" sz="7200" dirty="0">
                <a:solidFill>
                  <a:srgbClr val="92D050"/>
                </a:solidFill>
              </a:rPr>
              <a:t> </a:t>
            </a:r>
            <a:r>
              <a:rPr lang="en-US" sz="7200" dirty="0" err="1">
                <a:solidFill>
                  <a:srgbClr val="92D050"/>
                </a:solidFill>
              </a:rPr>
              <a:t>হোসেন</a:t>
            </a:r>
            <a:endParaRPr lang="en-US" sz="7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02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228599"/>
            <a:ext cx="5686392" cy="159768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199" y="304799"/>
            <a:ext cx="4448119" cy="927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905000"/>
            <a:ext cx="48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এ পাঠ শেষে শিক্ষার্থীরা-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018" y="2895600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রোকেয়ার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সংক্ষিপ্ত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পরিচয়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রোকেয়ার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প্রকাশিত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নাম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বলতে পারবে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৪ ।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৫ ।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উদ্দেশ্য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64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971800" y="5366"/>
            <a:ext cx="2819400" cy="2143259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52800" y="47651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রোকেয়া</a:t>
            </a:r>
            <a:r>
              <a:rPr lang="en-US" dirty="0"/>
              <a:t> ১৮৮০ </a:t>
            </a:r>
            <a:r>
              <a:rPr lang="en-US" dirty="0" err="1"/>
              <a:t>সালে</a:t>
            </a:r>
            <a:r>
              <a:rPr lang="en-US" dirty="0"/>
              <a:t> </a:t>
            </a:r>
            <a:r>
              <a:rPr lang="en-US" dirty="0" err="1"/>
              <a:t>রংপুর</a:t>
            </a:r>
            <a:r>
              <a:rPr lang="en-US" dirty="0"/>
              <a:t> </a:t>
            </a:r>
            <a:r>
              <a:rPr lang="en-US" dirty="0" err="1"/>
              <a:t>জেলার</a:t>
            </a:r>
            <a:r>
              <a:rPr lang="en-US" dirty="0"/>
              <a:t> </a:t>
            </a:r>
            <a:r>
              <a:rPr lang="en-US" dirty="0" err="1"/>
              <a:t>পায়রাবন্দ</a:t>
            </a:r>
            <a:r>
              <a:rPr lang="en-US" dirty="0"/>
              <a:t> </a:t>
            </a:r>
            <a:r>
              <a:rPr lang="en-US" dirty="0" err="1"/>
              <a:t>গ্রামে</a:t>
            </a:r>
            <a:r>
              <a:rPr lang="en-US" dirty="0"/>
              <a:t> </a:t>
            </a:r>
            <a:r>
              <a:rPr lang="en-US" dirty="0" err="1"/>
              <a:t>জন্মগ্রহণ</a:t>
            </a:r>
            <a:r>
              <a:rPr lang="en-US" dirty="0"/>
              <a:t> </a:t>
            </a:r>
            <a:r>
              <a:rPr lang="en-US" dirty="0" err="1"/>
              <a:t>করেন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477000" y="2286000"/>
            <a:ext cx="2514600" cy="2286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62298" y="4876800"/>
            <a:ext cx="2819400" cy="1981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6200" y="2379372"/>
            <a:ext cx="2743200" cy="2743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05600" y="28194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            </a:t>
            </a:r>
            <a:r>
              <a:rPr lang="en-US" dirty="0" err="1"/>
              <a:t>পিতা</a:t>
            </a:r>
            <a:r>
              <a:rPr lang="en-US" dirty="0"/>
              <a:t>-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জহীরমোহাম্মদ</a:t>
            </a:r>
            <a:r>
              <a:rPr lang="en-US" dirty="0"/>
              <a:t> </a:t>
            </a:r>
            <a:r>
              <a:rPr lang="en-US" dirty="0" err="1"/>
              <a:t>আবু</a:t>
            </a:r>
            <a:r>
              <a:rPr lang="en-US" dirty="0"/>
              <a:t> </a:t>
            </a:r>
            <a:r>
              <a:rPr lang="en-US" dirty="0" err="1"/>
              <a:t>আলী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86161" y="52578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</a:t>
            </a:r>
            <a:r>
              <a:rPr lang="en-US" dirty="0" err="1"/>
              <a:t>ভাই-বোন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 err="1"/>
              <a:t>দুই</a:t>
            </a:r>
            <a:r>
              <a:rPr lang="en-US" dirty="0"/>
              <a:t> </a:t>
            </a:r>
            <a:r>
              <a:rPr lang="en-US" dirty="0" err="1"/>
              <a:t>ভাই</a:t>
            </a:r>
            <a:r>
              <a:rPr lang="en-US" dirty="0"/>
              <a:t>. </a:t>
            </a:r>
            <a:r>
              <a:rPr lang="en-US" dirty="0" err="1"/>
              <a:t>তিন</a:t>
            </a:r>
            <a:r>
              <a:rPr lang="en-US" dirty="0"/>
              <a:t> </a:t>
            </a:r>
            <a:r>
              <a:rPr lang="en-US" dirty="0" err="1"/>
              <a:t>বোন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29718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১৮৯৮ </a:t>
            </a:r>
            <a:r>
              <a:rPr lang="en-US" dirty="0" err="1"/>
              <a:t>সালে</a:t>
            </a:r>
            <a:r>
              <a:rPr lang="en-US" dirty="0"/>
              <a:t> </a:t>
            </a:r>
            <a:r>
              <a:rPr lang="en-US" dirty="0" err="1"/>
              <a:t>ভাহলপুরের</a:t>
            </a:r>
            <a:r>
              <a:rPr lang="en-US" dirty="0"/>
              <a:t> </a:t>
            </a:r>
            <a:r>
              <a:rPr lang="en-US" dirty="0" err="1"/>
              <a:t>ডিপুটি</a:t>
            </a:r>
            <a:r>
              <a:rPr lang="en-US" dirty="0"/>
              <a:t> </a:t>
            </a:r>
            <a:r>
              <a:rPr lang="en-US" dirty="0" err="1"/>
              <a:t>ম্যাজিস্ট্রেট</a:t>
            </a:r>
            <a:r>
              <a:rPr lang="en-US" dirty="0"/>
              <a:t> </a:t>
            </a:r>
            <a:r>
              <a:rPr lang="en-US" dirty="0" err="1"/>
              <a:t>সৈয়দ</a:t>
            </a:r>
            <a:r>
              <a:rPr lang="en-US" dirty="0"/>
              <a:t> </a:t>
            </a:r>
            <a:r>
              <a:rPr lang="en-US" dirty="0" err="1"/>
              <a:t>সাখাওয়াত</a:t>
            </a:r>
            <a:r>
              <a:rPr lang="en-US" dirty="0"/>
              <a:t> </a:t>
            </a:r>
            <a:r>
              <a:rPr lang="en-US" dirty="0" err="1"/>
              <a:t>হোসেনের</a:t>
            </a:r>
            <a:r>
              <a:rPr lang="en-US" dirty="0"/>
              <a:t> </a:t>
            </a:r>
            <a:r>
              <a:rPr lang="en-US" dirty="0" err="1"/>
              <a:t>সঙ্গে</a:t>
            </a:r>
            <a:r>
              <a:rPr lang="en-US" dirty="0"/>
              <a:t> </a:t>
            </a:r>
            <a:r>
              <a:rPr lang="en-US" dirty="0" err="1"/>
              <a:t>বিয়ে</a:t>
            </a:r>
            <a:r>
              <a:rPr lang="en-US" dirty="0"/>
              <a:t> </a:t>
            </a:r>
            <a:r>
              <a:rPr lang="en-US" dirty="0" err="1"/>
              <a:t>হয়</a:t>
            </a:r>
            <a:r>
              <a:rPr lang="en-US" dirty="0"/>
              <a:t>।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161" y="2406478"/>
            <a:ext cx="197167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378</Words>
  <Application>Microsoft Office PowerPoint</Application>
  <PresentationFormat>On-screen Show (4:3)</PresentationFormat>
  <Paragraphs>84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samiul islam</cp:lastModifiedBy>
  <cp:revision>38</cp:revision>
  <dcterms:created xsi:type="dcterms:W3CDTF">2006-08-16T00:00:00Z</dcterms:created>
  <dcterms:modified xsi:type="dcterms:W3CDTF">2019-10-11T12:29:07Z</dcterms:modified>
</cp:coreProperties>
</file>