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D491D-C93B-429A-9D05-4E19E5D1E69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A729-2460-4166-8B41-CCD7085C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1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0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2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3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B96D-9B19-448B-B237-5BA7BA4C8FD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8582-1381-489E-BEA7-213CAA979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60"/>
            <a:ext cx="9144000" cy="91115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2219"/>
            <a:ext cx="9143999" cy="4954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22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1" y="5059131"/>
            <a:ext cx="1039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pic>
        <p:nvPicPr>
          <p:cNvPr id="24579" name="Picture 3" descr="C:\Users\user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0718" y="1397065"/>
            <a:ext cx="4419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Users\user\Pictures\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99" y="1397065"/>
            <a:ext cx="4419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142999" y="5607278"/>
            <a:ext cx="1039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1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51694" y="476660"/>
            <a:ext cx="317992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3961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958" y="1102056"/>
            <a:ext cx="4299046" cy="364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10484" y="538559"/>
            <a:ext cx="429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775" y="4917160"/>
            <a:ext cx="459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64775" y="5440380"/>
            <a:ext cx="459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বীজে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484" y="1102056"/>
            <a:ext cx="4299046" cy="3743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78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914" y="1460310"/>
            <a:ext cx="907576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914" y="3507473"/>
            <a:ext cx="907576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সপুষ্পক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7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5105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602" name="Picture 2" descr="C:\Users\user\Pictures\normal_BA_P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95400"/>
            <a:ext cx="2557462" cy="3860320"/>
          </a:xfrm>
          <a:prstGeom prst="rect">
            <a:avLst/>
          </a:prstGeom>
          <a:noFill/>
        </p:spPr>
      </p:pic>
      <p:pic>
        <p:nvPicPr>
          <p:cNvPr id="25603" name="Picture 3" descr="C:\Users\user\Pictures\Jackfruit-on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24620"/>
            <a:ext cx="2819400" cy="35521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3962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038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0519" y="350103"/>
            <a:ext cx="907576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2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Pictures\140775528347acbed582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19200"/>
            <a:ext cx="5429250" cy="30114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28800" y="4112569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A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9701" y="4660613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B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5582" y="5319357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53400" y="4136409"/>
            <a:ext cx="1828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বীজে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8153400" y="4713025"/>
            <a:ext cx="1828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8153400" y="5334001"/>
            <a:ext cx="1828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0519" y="350103"/>
            <a:ext cx="907576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9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20" grpId="0" animBg="1"/>
      <p:bldP spid="20" grpId="1" animBg="1"/>
      <p:bldP spid="21" grpId="0" animBg="1"/>
      <p:bldP spid="21" grpId="1" animBg="1"/>
      <p:bldP spid="2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52600" y="1197592"/>
            <a:ext cx="9033680" cy="5257800"/>
            <a:chOff x="1752600" y="1143000"/>
            <a:chExt cx="9033680" cy="5257800"/>
          </a:xfrm>
        </p:grpSpPr>
        <p:pic>
          <p:nvPicPr>
            <p:cNvPr id="1026" name="Picture 2" descr="C:\Users\user\Videos\4th content pic\cyc_rev_ms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143000"/>
              <a:ext cx="3505200" cy="5257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299881" y="2362201"/>
              <a:ext cx="5486399" cy="13849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নগ্নবীজী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উদ্ভিদ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আবৃতবীজী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উদ্ভিদ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চার্ট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579120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Cycas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ডিম্বক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10519" y="350103"/>
            <a:ext cx="907576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071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51" y="717817"/>
            <a:ext cx="10515600" cy="1973127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/>
              <a:t>সবাইকে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ধন্যবাদ</a:t>
            </a:r>
            <a:endParaRPr lang="en-US" sz="8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90451" y="3676104"/>
            <a:ext cx="10515600" cy="2019300"/>
            <a:chOff x="890451" y="3676104"/>
            <a:chExt cx="10515600" cy="2019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51" y="3676104"/>
              <a:ext cx="3055484" cy="2019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406" y="3709849"/>
              <a:ext cx="3043645" cy="19855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826" y="3676104"/>
              <a:ext cx="3057664" cy="198555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74185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1903" y="431378"/>
            <a:ext cx="3132175" cy="892012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61903" y="2037495"/>
            <a:ext cx="3132175" cy="298710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80927" y="304382"/>
            <a:ext cx="6926230" cy="6246548"/>
            <a:chOff x="4380927" y="304382"/>
            <a:chExt cx="6926230" cy="6246548"/>
          </a:xfrm>
        </p:grpSpPr>
        <p:grpSp>
          <p:nvGrpSpPr>
            <p:cNvPr id="16" name="Group 15"/>
            <p:cNvGrpSpPr/>
            <p:nvPr/>
          </p:nvGrpSpPr>
          <p:grpSpPr>
            <a:xfrm>
              <a:off x="4380927" y="304382"/>
              <a:ext cx="6926230" cy="5596082"/>
              <a:chOff x="3207219" y="1425007"/>
              <a:chExt cx="6926230" cy="472251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07219" y="1425007"/>
                <a:ext cx="6926230" cy="4104026"/>
                <a:chOff x="3207219" y="1396859"/>
                <a:chExt cx="6926230" cy="410402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234515" y="1396859"/>
                  <a:ext cx="6892119" cy="523220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সহিদুল ইসলাম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234515" y="2018219"/>
                  <a:ext cx="6892119" cy="523220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শিক্ষক(গনিত)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234515" y="2644682"/>
                  <a:ext cx="6898934" cy="567696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বুড়িচং হাজী ফজর আলী মাধ্যমিক বিদ্যালয়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214036" y="3307294"/>
                  <a:ext cx="6919413" cy="567696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বুড়িচং, কুমিল্লা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207219" y="3967352"/>
                  <a:ext cx="6926230" cy="441543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শ্রেণিঃ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ষষ্ঠ</a:t>
                  </a:r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14035" y="4499497"/>
                  <a:ext cx="6919413" cy="441543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বিজ্ঞান</a:t>
                  </a:r>
                  <a:endPara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234515" y="5059342"/>
                  <a:ext cx="6892119" cy="441543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অধ্যায়ঃ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দ্বিতীয়</a:t>
                  </a:r>
                  <a:endPara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214034" y="5624297"/>
                <a:ext cx="6892119" cy="52322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415038" y="6009658"/>
              <a:ext cx="6892119" cy="541272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 No: sahidulislam181188@gmail.com</a:t>
              </a:r>
              <a:endParaRPr lang="bn-IN" sz="2800" dirty="0" smtClean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04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62491" y="6186022"/>
            <a:ext cx="1023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যাদের ফুল হয় 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146" name="Picture 2" descr="C:\Users\user\Pictures\1824082180_36e0ae69f8_z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115218" y="3593719"/>
            <a:ext cx="4230608" cy="2531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Pictures\bihosh_1246365714_1-k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219" y="921229"/>
            <a:ext cx="4230607" cy="2463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5" name="Picture 1" descr="C:\Users\user\Pictures\white_water_lily_bangladesh-national-flower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7078226" y="921229"/>
            <a:ext cx="4230608" cy="2381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user\Pictures\MangoImmatureFrui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8227" y="3436269"/>
            <a:ext cx="4230608" cy="247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313570" y="3050589"/>
            <a:ext cx="17969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5588" y="185097"/>
            <a:ext cx="5029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5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build="allAtOnce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623" y="1129399"/>
            <a:ext cx="5740021" cy="132556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25086" y="3135621"/>
            <a:ext cx="6809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1422400">
              <a:spcAft>
                <a:spcPct val="35000"/>
              </a:spcAft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607" y="879146"/>
            <a:ext cx="9225886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7607" y="2674961"/>
            <a:ext cx="9225886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এই পাঠ শেষে শিক্ষার্থীরা---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9931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C:\Users\user\Pictures\8521624005_6cf1c717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8423" y="1828800"/>
            <a:ext cx="406096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7" name="Picture 23" descr="C:\Users\user\Pictures\MangoImmature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063" y="1828800"/>
            <a:ext cx="406096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1218063" y="5522255"/>
            <a:ext cx="4391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3063" y="5527376"/>
            <a:ext cx="111911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423" y="706904"/>
            <a:ext cx="961560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63286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8423" y="1984169"/>
            <a:ext cx="4572000" cy="3505201"/>
            <a:chOff x="1295400" y="1524000"/>
            <a:chExt cx="6134122" cy="4757738"/>
          </a:xfrm>
        </p:grpSpPr>
        <p:pic>
          <p:nvPicPr>
            <p:cNvPr id="3" name="Picture 2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524000"/>
              <a:ext cx="6134122" cy="47577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 descr="C:\Users\user\Pictures\DIY-Home-Garden-Plant-2-Seeds-Cycad-Revoluta-Sago-Palm-Seeds-Popular-landscape-font-b-cycas.jpg"/>
            <p:cNvPicPr>
              <a:picLocks noChangeAspect="1" noChangeArrowheads="1"/>
            </p:cNvPicPr>
            <p:nvPr/>
          </p:nvPicPr>
          <p:blipFill>
            <a:blip r:embed="rId2"/>
            <a:srcRect l="27329" t="25626" r="31677" b="55155"/>
            <a:stretch>
              <a:fillRect/>
            </a:stretch>
          </p:blipFill>
          <p:spPr bwMode="auto">
            <a:xfrm>
              <a:off x="2667000" y="3200400"/>
              <a:ext cx="3048000" cy="914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5" name="Picture 2" descr="C:\Users\user\Pictures\Cutting_A_Man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933" y="1984169"/>
            <a:ext cx="4572000" cy="3457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673824" y="1491693"/>
            <a:ext cx="2362200" cy="457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68958" y="1450769"/>
            <a:ext cx="2362200" cy="533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423" y="5618060"/>
            <a:ext cx="457199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বীজনগ্ন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3933" y="5618060"/>
            <a:ext cx="4572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8423" y="706904"/>
            <a:ext cx="961560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0781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user\Pictures\tiliwd2.jpg"/>
          <p:cNvPicPr>
            <a:picLocks noChangeAspect="1" noChangeArrowheads="1"/>
          </p:cNvPicPr>
          <p:nvPr/>
        </p:nvPicPr>
        <p:blipFill rotWithShape="1">
          <a:blip r:embed="rId3"/>
          <a:srcRect t="10909"/>
          <a:stretch/>
        </p:blipFill>
        <p:spPr bwMode="auto">
          <a:xfrm>
            <a:off x="4876800" y="1295401"/>
            <a:ext cx="5155164" cy="3733799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781300" y="179202"/>
            <a:ext cx="7086600" cy="78133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3" name="Picture 3" descr="C:\Users\user\Pictures\Jackfruit-on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353409"/>
            <a:ext cx="2590800" cy="3552181"/>
          </a:xfrm>
          <a:prstGeom prst="rect">
            <a:avLst/>
          </a:prstGeom>
          <a:noFill/>
        </p:spPr>
      </p:pic>
      <p:pic>
        <p:nvPicPr>
          <p:cNvPr id="25604" name="Picture 4" descr="C:\Users\user\Videos\4th content pic\Cyca-revolu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423920"/>
            <a:ext cx="2819400" cy="37582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38400" y="5323768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5835557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1026" name="Picture 2" descr="C:\Users\user\Pictures\hdpe-pipes-250x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1840177"/>
            <a:ext cx="1905000" cy="1845749"/>
          </a:xfrm>
          <a:prstGeom prst="rect">
            <a:avLst/>
          </a:prstGeom>
          <a:noFill/>
        </p:spPr>
      </p:pic>
      <p:sp>
        <p:nvSpPr>
          <p:cNvPr id="13" name="Curved Up Arrow 12"/>
          <p:cNvSpPr/>
          <p:nvPr/>
        </p:nvSpPr>
        <p:spPr>
          <a:xfrm>
            <a:off x="2514600" y="3938520"/>
            <a:ext cx="3429000" cy="8077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0" y="987832"/>
            <a:ext cx="3708164" cy="4260898"/>
            <a:chOff x="3048000" y="917982"/>
            <a:chExt cx="3708164" cy="4151218"/>
          </a:xfrm>
        </p:grpSpPr>
        <p:pic>
          <p:nvPicPr>
            <p:cNvPr id="25606" name="Picture 6" descr="C:\Users\user\Pictures\XylemPhloem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8000" y="917982"/>
              <a:ext cx="3708164" cy="4151218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3063235" y="1616722"/>
              <a:ext cx="11430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urved Up Arrow 10"/>
          <p:cNvSpPr/>
          <p:nvPr/>
        </p:nvSpPr>
        <p:spPr>
          <a:xfrm>
            <a:off x="2438400" y="4430976"/>
            <a:ext cx="3886200" cy="579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597179">
            <a:off x="6019800" y="2971800"/>
            <a:ext cx="39624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48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  <p:bldP spid="13" grpId="1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4225" y="4803892"/>
            <a:ext cx="916517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মোচাকার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3555" name="Picture 3" descr="C:\Users\user\Pictures\Cycas_Sago.palm.arp.750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225" y="960346"/>
            <a:ext cx="4371373" cy="373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C:\Users\user\Pictures\dsc_746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8028" y="954758"/>
            <a:ext cx="4371373" cy="369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589612" y="5411194"/>
            <a:ext cx="28956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589612" y="4887974"/>
            <a:ext cx="85344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সাইকাস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পাইনাস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মোচাকার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নগ্ন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10" descr="Cycas_revoluta_fr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1027" y="959402"/>
            <a:ext cx="4288374" cy="368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Cycas_revoluta_fruit.jpg"/>
          <p:cNvPicPr>
            <a:picLocks noChangeAspect="1"/>
          </p:cNvPicPr>
          <p:nvPr/>
        </p:nvPicPr>
        <p:blipFill>
          <a:blip r:embed="rId6"/>
          <a:srcRect l="32203" t="50752" r="57627" b="35407"/>
          <a:stretch>
            <a:fillRect/>
          </a:stretch>
        </p:blipFill>
        <p:spPr>
          <a:xfrm>
            <a:off x="7467600" y="2514600"/>
            <a:ext cx="1066800" cy="1066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96603" y="150810"/>
            <a:ext cx="337099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139 C -0.03568 -0.01574 -0.07083 -0.00046 -0.1056 0.00926 C -0.12109 0.01968 -0.13633 0.03287 -0.15247 0.0375 C -0.16211 0.04306 -0.17135 0.05047 -0.18086 0.05533 C -0.21172 0.072 -0.24336 0.08125 -0.27448 0.09514 C -0.28568 0.11088 -0.29844 0.10903 -0.3112 0.11644 C -0.32161 0.12223 -0.33242 0.13473 -0.34284 0.13473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293</Words>
  <Application>Microsoft Office PowerPoint</Application>
  <PresentationFormat>Widescreen</PresentationFormat>
  <Paragraphs>67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সবাইকে স্বাগতম</vt:lpstr>
      <vt:lpstr>পরিচিতি 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hp</dc:creator>
  <cp:lastModifiedBy>hp</cp:lastModifiedBy>
  <cp:revision>24</cp:revision>
  <dcterms:created xsi:type="dcterms:W3CDTF">2019-10-06T08:30:50Z</dcterms:created>
  <dcterms:modified xsi:type="dcterms:W3CDTF">2019-10-11T13:20:37Z</dcterms:modified>
</cp:coreProperties>
</file>