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60" r:id="rId3"/>
    <p:sldId id="257" r:id="rId4"/>
    <p:sldId id="259" r:id="rId5"/>
    <p:sldId id="261" r:id="rId6"/>
    <p:sldId id="262" r:id="rId7"/>
    <p:sldId id="263" r:id="rId8"/>
    <p:sldId id="258" r:id="rId9"/>
    <p:sldId id="264" r:id="rId10"/>
    <p:sldId id="265" r:id="rId11"/>
    <p:sldId id="266" r:id="rId12"/>
    <p:sldId id="267" r:id="rId13"/>
    <p:sldId id="268" r:id="rId14"/>
    <p:sldId id="274" r:id="rId15"/>
    <p:sldId id="272" r:id="rId16"/>
    <p:sldId id="271" r:id="rId17"/>
    <p:sldId id="269" r:id="rId18"/>
    <p:sldId id="270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8DED4F8-5822-439B-BEE0-E9E5F872B99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135BE09-F670-4EB4-8D51-0B37F53DAF2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49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D4F8-5822-439B-BEE0-E9E5F872B99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BE09-F670-4EB4-8D51-0B37F53DA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10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D4F8-5822-439B-BEE0-E9E5F872B99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BE09-F670-4EB4-8D51-0B37F53DAF2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607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D4F8-5822-439B-BEE0-E9E5F872B99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BE09-F670-4EB4-8D51-0B37F53DAF2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866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D4F8-5822-439B-BEE0-E9E5F872B99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BE09-F670-4EB4-8D51-0B37F53DA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85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D4F8-5822-439B-BEE0-E9E5F872B99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BE09-F670-4EB4-8D51-0B37F53DAF2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548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D4F8-5822-439B-BEE0-E9E5F872B99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BE09-F670-4EB4-8D51-0B37F53DAF2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940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D4F8-5822-439B-BEE0-E9E5F872B99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BE09-F670-4EB4-8D51-0B37F53DAF2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133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D4F8-5822-439B-BEE0-E9E5F872B99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BE09-F670-4EB4-8D51-0B37F53DAF2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049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D4F8-5822-439B-BEE0-E9E5F872B99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BE09-F670-4EB4-8D51-0B37F53DA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D4F8-5822-439B-BEE0-E9E5F872B99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BE09-F670-4EB4-8D51-0B37F53DAF2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55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D4F8-5822-439B-BEE0-E9E5F872B99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BE09-F670-4EB4-8D51-0B37F53DA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2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D4F8-5822-439B-BEE0-E9E5F872B99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BE09-F670-4EB4-8D51-0B37F53DAF2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79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D4F8-5822-439B-BEE0-E9E5F872B99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BE09-F670-4EB4-8D51-0B37F53DAF2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506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D4F8-5822-439B-BEE0-E9E5F872B99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BE09-F670-4EB4-8D51-0B37F53DA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0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D4F8-5822-439B-BEE0-E9E5F872B99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BE09-F670-4EB4-8D51-0B37F53DAF2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27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D4F8-5822-439B-BEE0-E9E5F872B99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BE09-F670-4EB4-8D51-0B37F53DA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7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DED4F8-5822-439B-BEE0-E9E5F872B99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35BE09-F670-4EB4-8D51-0B37F53DA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7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410915" y="240030"/>
            <a:ext cx="88203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3800" b="1" i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i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416" y="3189798"/>
            <a:ext cx="7287584" cy="259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7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b="1" spc="0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spc="0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বনভূমির প্রকারভেদ</a:t>
            </a:r>
            <a:endParaRPr lang="en-US" b="1" spc="0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BD" sz="3200" dirty="0" smtClean="0"/>
              <a:t>					</a:t>
            </a:r>
            <a:r>
              <a:rPr lang="bn-BD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বনভূমি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1" y="2556932"/>
            <a:ext cx="9601196" cy="35570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eriod"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ক্রান্তীয় চিরহরি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এবং পাতাঝরা গাছের বনভূমি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ক্রান্তীয় পাতাঝরা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গাছের বনভূমি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স্রোতজ বনভূমি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সুন্দরবন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algn="ctr">
              <a:buFont typeface="+mj-lt"/>
              <a:buAutoNum type="arabicPeriod"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6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9562" y="738292"/>
            <a:ext cx="9601196" cy="13038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ক্রান্তীয় চিরহরিৎ এবং পাতাঝরা গাছের বনভূমি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49" y="1776123"/>
            <a:ext cx="5056226" cy="3787289"/>
          </a:xfrm>
        </p:spPr>
      </p:pic>
      <p:sp>
        <p:nvSpPr>
          <p:cNvPr id="8" name="Rectangle 7"/>
          <p:cNvSpPr/>
          <p:nvPr/>
        </p:nvSpPr>
        <p:spPr>
          <a:xfrm>
            <a:off x="4094328" y="5759355"/>
            <a:ext cx="3343702" cy="3548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শালবন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ক্রান্তীয়পাতাঝরা গাছের বনভূমি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68" y="1885508"/>
            <a:ext cx="4810718" cy="32305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3234519" y="5295331"/>
            <a:ext cx="3930556" cy="491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চাপালিশ বৃক্ষ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6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724" y="4678921"/>
            <a:ext cx="6701245" cy="1303867"/>
          </a:xfrm>
        </p:spPr>
        <p:txBody>
          <a:bodyPr>
            <a:normAutofit/>
          </a:bodyPr>
          <a:lstStyle/>
          <a:p>
            <a:pPr algn="l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স্রোতজ বনভূমি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93" y="1041936"/>
            <a:ext cx="7796705" cy="37414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93556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6866" y="1622738"/>
            <a:ext cx="95947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বনজ সম্পদ দেশের অর্থনীতিতে গুরুত্বপূর্ণ ভূমিকা রাখে।অর্থনৈতিক উন্নয়ন ও প্রাকৃতিক পরিবেশের ভারসাম্য রক্ষায় বনভূমির গুরুত্ব অপরিসীম।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ভূমিক্ষয় রোধ, ভূমিধস রক্ষা,বৃষ্টিপাত ও বন্যা নিয়ন্ত্রনে গুরত্বপুর্ণ অবদান রাখে।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3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প্লাইস্টোসিন কালের সো্পান সমুহ কয়ভাগে বিভক্ত?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62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দলি</a:t>
            </a:r>
            <a:r>
              <a:rPr lang="bn-BD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বনভুমি থেকে আমরা কি ধরনের সম্পদ পায় তার একটি তালিকা তৈরি কর</a:t>
            </a:r>
            <a:r>
              <a:rPr lang="bn-BD" sz="3200" dirty="0" smtClean="0">
                <a:solidFill>
                  <a:schemeClr val="tx1"/>
                </a:solidFill>
              </a:rPr>
              <a:t>।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2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82388"/>
            <a:ext cx="10058400" cy="1054972"/>
          </a:xfrm>
        </p:spPr>
        <p:txBody>
          <a:bodyPr>
            <a:normAutofit/>
          </a:bodyPr>
          <a:lstStyle/>
          <a:p>
            <a:pPr algn="ctr"/>
            <a:r>
              <a:rPr lang="bn-BD" sz="5300" b="1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বনভুমি কত প্রকার ও কি কি?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খাগড়াছড়ি,রাঙামাটি এলাকায় কোন বনভুমি দেখা যায়?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বনজ সম্পদ আমাদের কি কি কাজে লাগে তা ব্যাখ্যা কর?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160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এলাকার বিভিন্ন বৃক্ষ পর্যবেক্ষন কর ও তা কোন প্রকার বনভুমির আওতায় পড়ে তা লিখে আনবে।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97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532" y="2476268"/>
            <a:ext cx="3617184" cy="3537510"/>
          </a:xfrm>
        </p:spPr>
      </p:pic>
      <p:sp>
        <p:nvSpPr>
          <p:cNvPr id="4" name="Rectangle 3"/>
          <p:cNvSpPr/>
          <p:nvPr/>
        </p:nvSpPr>
        <p:spPr>
          <a:xfrm>
            <a:off x="3767331" y="1172401"/>
            <a:ext cx="506738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49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002060"/>
                </a:solidFill>
              </a:rPr>
              <a:t>শিক্ষক পরিচিতি</a:t>
            </a:r>
            <a:endParaRPr lang="en-US" sz="60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0" y="2723239"/>
            <a:ext cx="2760642" cy="29068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487783" y="2599509"/>
            <a:ext cx="7408815" cy="3455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কামরুজ্জামান সরদার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নিশ্চিন্তপুর মাধ্যমিক বিদ্যালয়</a:t>
            </a:r>
          </a:p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বাবুপাড়া,পাংশা, রাজবাড়ি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৭১১৫১৪৩০৮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kmsarder1983@gmail.com</a:t>
            </a:r>
          </a:p>
        </p:txBody>
      </p:sp>
    </p:spTree>
    <p:extLst>
      <p:ext uri="{BB962C8B-B14F-4D97-AF65-F5344CB8AC3E}">
        <p14:creationId xmlns:p14="http://schemas.microsoft.com/office/powerpoint/2010/main" val="54687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6600" b="1" u="sng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600" b="1" u="sng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৯ম</a:t>
            </a:r>
          </a:p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ভূগোল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পরিবেশ</a:t>
            </a:r>
          </a:p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বাংলাদেশের সম্পদ ও শিল্প।</a:t>
            </a:r>
          </a:p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442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চিত্র-১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35" y="1867437"/>
            <a:ext cx="4108360" cy="41083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717" y="1767854"/>
            <a:ext cx="3831914" cy="420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9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চিত্র-২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896" y="2135811"/>
            <a:ext cx="5078791" cy="33066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09" y="2142130"/>
            <a:ext cx="4959581" cy="33003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42989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37994"/>
            <a:ext cx="9601196" cy="1303867"/>
          </a:xfrm>
        </p:spPr>
        <p:txBody>
          <a:bodyPr>
            <a:no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চিত্র-৩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04" y="1980212"/>
            <a:ext cx="5289296" cy="348786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502" y="1980213"/>
            <a:ext cx="5241333" cy="348786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75858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“পাঠের শিরোনাম”</a:t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7805" y="2690949"/>
            <a:ext cx="6847111" cy="2952205"/>
          </a:xfrm>
        </p:spPr>
        <p:txBody>
          <a:bodyPr>
            <a:normAutofit/>
          </a:bodyPr>
          <a:lstStyle/>
          <a:p>
            <a:pPr marL="201168" lvl="1" indent="0" algn="ctr">
              <a:buNone/>
            </a:pPr>
            <a:r>
              <a:rPr lang="bn-BD" sz="9400" b="1" i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বনভূমি</a:t>
            </a:r>
            <a:endParaRPr lang="en-US" sz="9400" b="1" i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52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956776" cy="1303867"/>
          </a:xfrm>
        </p:spPr>
        <p:txBody>
          <a:bodyPr>
            <a:noAutofit/>
          </a:bodyPr>
          <a:lstStyle/>
          <a:p>
            <a:pPr algn="ctr"/>
            <a:r>
              <a:rPr lang="bn-BD" sz="8800" i="1" u="sng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i="1" u="sng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বনভূমি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কি কি সম্পদ উ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পাদিত হয় তা বলতে   পারবে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বনভূমির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 বলতে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বনভূমির গুরুত্ব ব্যাখা করতে পারবে।</a:t>
            </a:r>
          </a:p>
          <a:p>
            <a:pPr marL="0" indent="0">
              <a:buNone/>
            </a:pP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320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dirty="0"/>
              <a:t>উপস্থাপনঃ- </a:t>
            </a:r>
            <a:br>
              <a:rPr lang="bn-BD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বনভূমি থেকে যে সম্পদ হয় তাকে বনজ সম্পদ বলে। কোন দেশের পারিবেশের ভারসাম্য এবং অথনৈতিক উন্নয়নের জন্য মোট ভূমির ২৫ ভাগ বনভূমি থাকা প্রয়োজন কিন্তু বাংলাদেশে ২০১১-১২ সালের হিসাব অনুযায়ি বনভূমির পরিমান শতকরা ১৩ ভাগ।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বনভূমি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আমরা কাঠ, বাঁশ,বেত,মধু,মোম এছাড়া জীব-জন্তুর চামড়া ও ভেষজ দ্রব্য পাই।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1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758</TotalTime>
  <Words>269</Words>
  <Application>Microsoft Office PowerPoint</Application>
  <PresentationFormat>Widescreen</PresentationFormat>
  <Paragraphs>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Garamond</vt:lpstr>
      <vt:lpstr>NikoshBAN</vt:lpstr>
      <vt:lpstr>Times New Roman</vt:lpstr>
      <vt:lpstr>Vrinda</vt:lpstr>
      <vt:lpstr>Wingdings</vt:lpstr>
      <vt:lpstr>Organic</vt:lpstr>
      <vt:lpstr>স্বাগতম</vt:lpstr>
      <vt:lpstr>শিক্ষক পরিচিতি</vt:lpstr>
      <vt:lpstr>পাঠ পরিচিতি</vt:lpstr>
      <vt:lpstr>চিত্র-১</vt:lpstr>
      <vt:lpstr>চিত্র-২</vt:lpstr>
      <vt:lpstr>চিত্র-৩</vt:lpstr>
      <vt:lpstr>“পাঠের শিরোনাম” </vt:lpstr>
      <vt:lpstr>শিখনফল</vt:lpstr>
      <vt:lpstr>উপস্থাপনঃ-  </vt:lpstr>
      <vt:lpstr> বনভূমির প্রকারভেদ</vt:lpstr>
      <vt:lpstr>ক্রান্তীয় চিরহরিৎ এবং পাতাঝরা গাছের বনভূমি  </vt:lpstr>
      <vt:lpstr>ক্রান্তীয়পাতাঝরা গাছের বনভূমি  </vt:lpstr>
      <vt:lpstr>স্রোতজ বনভূমি বা সুন্দরবন</vt:lpstr>
      <vt:lpstr>PowerPoint Presentation</vt:lpstr>
      <vt:lpstr>একক কাজ</vt:lpstr>
      <vt:lpstr>দলিয় কাজ</vt:lpstr>
      <vt:lpstr>মুল্যায়ন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স্বগতম</dc:title>
  <dc:creator>DOEL</dc:creator>
  <cp:lastModifiedBy>KAMRUL</cp:lastModifiedBy>
  <cp:revision>82</cp:revision>
  <dcterms:created xsi:type="dcterms:W3CDTF">2014-03-29T12:28:51Z</dcterms:created>
  <dcterms:modified xsi:type="dcterms:W3CDTF">2019-10-09T09:50:52Z</dcterms:modified>
</cp:coreProperties>
</file>