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7" r:id="rId3"/>
    <p:sldId id="258" r:id="rId4"/>
    <p:sldId id="259" r:id="rId5"/>
    <p:sldId id="273" r:id="rId6"/>
    <p:sldId id="276" r:id="rId7"/>
    <p:sldId id="260" r:id="rId8"/>
    <p:sldId id="275" r:id="rId9"/>
    <p:sldId id="261" r:id="rId10"/>
    <p:sldId id="270" r:id="rId11"/>
    <p:sldId id="272" r:id="rId12"/>
    <p:sldId id="271" r:id="rId13"/>
    <p:sldId id="262" r:id="rId14"/>
    <p:sldId id="263" r:id="rId15"/>
    <p:sldId id="264" r:id="rId16"/>
    <p:sldId id="265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99C85-0F8D-4829-8425-03BE21E51269}" type="doc">
      <dgm:prSet loTypeId="urn:microsoft.com/office/officeart/2005/8/layout/radial1" loCatId="cycle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5A64C0B-B97D-4662-A3BD-AA9F504C1F24}">
      <dgm:prSet phldrT="[Text]"/>
      <dgm:spPr/>
      <dgm:t>
        <a:bodyPr/>
        <a:lstStyle/>
        <a:p>
          <a:r>
            <a:rPr lang="en-US" dirty="0" err="1" smtClean="0">
              <a:solidFill>
                <a:srgbClr val="FFFF00"/>
              </a:solidFill>
            </a:rPr>
            <a:t>সামাজিক</a:t>
          </a:r>
          <a:r>
            <a:rPr lang="en-US" dirty="0" smtClean="0">
              <a:solidFill>
                <a:srgbClr val="FFFF00"/>
              </a:solidFill>
            </a:rPr>
            <a:t> </a:t>
          </a:r>
          <a:r>
            <a:rPr lang="en-US" dirty="0" err="1" smtClean="0">
              <a:solidFill>
                <a:srgbClr val="FFFF00"/>
              </a:solidFill>
            </a:rPr>
            <a:t>নিয়ন্ত্রনের</a:t>
          </a:r>
          <a:r>
            <a:rPr lang="en-US" dirty="0" smtClean="0">
              <a:solidFill>
                <a:srgbClr val="FFFF00"/>
              </a:solidFill>
            </a:rPr>
            <a:t> </a:t>
          </a:r>
          <a:r>
            <a:rPr lang="en-US" dirty="0" err="1" smtClean="0">
              <a:solidFill>
                <a:srgbClr val="FFFF00"/>
              </a:solidFill>
            </a:rPr>
            <a:t>কারন</a:t>
          </a:r>
          <a:endParaRPr lang="en-US" dirty="0">
            <a:solidFill>
              <a:srgbClr val="FFFF00"/>
            </a:solidFill>
          </a:endParaRPr>
        </a:p>
      </dgm:t>
    </dgm:pt>
    <dgm:pt modelId="{26B72992-800A-48B3-8F25-36A0AAF2AA4A}" type="parTrans" cxnId="{5A218524-6165-4874-A6F9-7DA77BE40A4D}">
      <dgm:prSet/>
      <dgm:spPr/>
      <dgm:t>
        <a:bodyPr/>
        <a:lstStyle/>
        <a:p>
          <a:endParaRPr lang="en-US"/>
        </a:p>
      </dgm:t>
    </dgm:pt>
    <dgm:pt modelId="{72F3B2E0-627C-4302-BDC4-2565A99D4BE4}" type="sibTrans" cxnId="{5A218524-6165-4874-A6F9-7DA77BE40A4D}">
      <dgm:prSet/>
      <dgm:spPr/>
      <dgm:t>
        <a:bodyPr/>
        <a:lstStyle/>
        <a:p>
          <a:endParaRPr lang="en-US"/>
        </a:p>
      </dgm:t>
    </dgm:pt>
    <dgm:pt modelId="{19AF67A3-4045-407D-804D-99153CD6320A}">
      <dgm:prSet phldrT="[Text]" custT="1"/>
      <dgm:spPr/>
      <dgm:t>
        <a:bodyPr/>
        <a:lstStyle/>
        <a:p>
          <a:r>
            <a:rPr lang="en-US" sz="2800" dirty="0" err="1" smtClean="0">
              <a:solidFill>
                <a:srgbClr val="002060"/>
              </a:solidFill>
            </a:rPr>
            <a:t>সামাজিক</a:t>
          </a:r>
          <a:r>
            <a:rPr lang="en-US" sz="2800" dirty="0" smtClean="0">
              <a:solidFill>
                <a:srgbClr val="002060"/>
              </a:solidFill>
            </a:rPr>
            <a:t> </a:t>
          </a:r>
          <a:r>
            <a:rPr lang="en-US" sz="2800" dirty="0" err="1" smtClean="0">
              <a:solidFill>
                <a:srgbClr val="002060"/>
              </a:solidFill>
            </a:rPr>
            <a:t>জী</a:t>
          </a:r>
          <a:r>
            <a:rPr lang="en-US" sz="2800" dirty="0" smtClean="0">
              <a:solidFill>
                <a:srgbClr val="002060"/>
              </a:solidFill>
            </a:rPr>
            <a:t> </a:t>
          </a:r>
          <a:r>
            <a:rPr lang="en-US" sz="2800" dirty="0" err="1" smtClean="0">
              <a:solidFill>
                <a:srgbClr val="002060"/>
              </a:solidFill>
            </a:rPr>
            <a:t>বনধারার</a:t>
          </a:r>
          <a:r>
            <a:rPr lang="en-US" sz="2800" dirty="0" smtClean="0">
              <a:solidFill>
                <a:srgbClr val="002060"/>
              </a:solidFill>
            </a:rPr>
            <a:t> </a:t>
          </a:r>
          <a:r>
            <a:rPr lang="en-US" sz="2800" dirty="0" err="1" smtClean="0">
              <a:solidFill>
                <a:srgbClr val="002060"/>
              </a:solidFill>
            </a:rPr>
            <a:t>পরিবর্তন</a:t>
          </a:r>
          <a:endParaRPr lang="en-US" sz="2800" dirty="0">
            <a:solidFill>
              <a:srgbClr val="002060"/>
            </a:solidFill>
          </a:endParaRPr>
        </a:p>
      </dgm:t>
    </dgm:pt>
    <dgm:pt modelId="{C86D03DE-761D-4420-9339-81E67BBFCDEA}" type="parTrans" cxnId="{C6BF8C2D-50D3-41FC-98BE-5A704859778D}">
      <dgm:prSet/>
      <dgm:spPr/>
      <dgm:t>
        <a:bodyPr/>
        <a:lstStyle/>
        <a:p>
          <a:endParaRPr lang="en-US"/>
        </a:p>
      </dgm:t>
    </dgm:pt>
    <dgm:pt modelId="{165D9B8C-97FE-44CB-BBE2-1A2034261B28}" type="sibTrans" cxnId="{C6BF8C2D-50D3-41FC-98BE-5A704859778D}">
      <dgm:prSet/>
      <dgm:spPr/>
      <dgm:t>
        <a:bodyPr/>
        <a:lstStyle/>
        <a:p>
          <a:endParaRPr lang="en-US"/>
        </a:p>
      </dgm:t>
    </dgm:pt>
    <dgm:pt modelId="{461CF48D-FF98-4DBB-BE42-DE70DEB1293F}">
      <dgm:prSet phldrT="[Text]"/>
      <dgm:spPr/>
      <dgm:t>
        <a:bodyPr/>
        <a:lstStyle/>
        <a:p>
          <a:r>
            <a:rPr lang="en-US" dirty="0" err="1" smtClean="0"/>
            <a:t>শ্রমবিভাগের</a:t>
          </a:r>
          <a:r>
            <a:rPr lang="en-US" dirty="0" smtClean="0"/>
            <a:t> </a:t>
          </a:r>
          <a:r>
            <a:rPr lang="en-US" dirty="0" err="1" smtClean="0"/>
            <a:t>মাত্র</a:t>
          </a:r>
          <a:endParaRPr lang="en-US" dirty="0"/>
        </a:p>
      </dgm:t>
    </dgm:pt>
    <dgm:pt modelId="{BFD35661-D8DE-4828-8191-24945BEA7A15}" type="parTrans" cxnId="{A25B9089-AD67-4D5E-9393-41B9F6E1202F}">
      <dgm:prSet/>
      <dgm:spPr/>
      <dgm:t>
        <a:bodyPr/>
        <a:lstStyle/>
        <a:p>
          <a:endParaRPr lang="en-US"/>
        </a:p>
      </dgm:t>
    </dgm:pt>
    <dgm:pt modelId="{2EF609B7-6B31-4B31-BCB7-FE56FED5EE7B}" type="sibTrans" cxnId="{A25B9089-AD67-4D5E-9393-41B9F6E1202F}">
      <dgm:prSet/>
      <dgm:spPr/>
      <dgm:t>
        <a:bodyPr/>
        <a:lstStyle/>
        <a:p>
          <a:endParaRPr lang="en-US"/>
        </a:p>
      </dgm:t>
    </dgm:pt>
    <dgm:pt modelId="{FA85F23E-B19A-47B3-83C4-2E09B6CFF963}">
      <dgm:prSet phldrT="[Text]" custT="1"/>
      <dgm:spPr/>
      <dgm:t>
        <a:bodyPr/>
        <a:lstStyle/>
        <a:p>
          <a:r>
            <a:rPr lang="en-US" sz="2400" dirty="0" err="1" smtClean="0">
              <a:solidFill>
                <a:srgbClr val="002060"/>
              </a:solidFill>
            </a:rPr>
            <a:t>সামাজিক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পরিবর্তনের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হার</a:t>
          </a:r>
          <a:endParaRPr lang="en-US" sz="2400" dirty="0">
            <a:solidFill>
              <a:srgbClr val="002060"/>
            </a:solidFill>
          </a:endParaRPr>
        </a:p>
      </dgm:t>
    </dgm:pt>
    <dgm:pt modelId="{B72BD4BB-45DE-4E00-A111-9A9DE02E40CA}" type="parTrans" cxnId="{D37ED0E5-F5CC-4C72-BA91-31CAEB646322}">
      <dgm:prSet/>
      <dgm:spPr/>
      <dgm:t>
        <a:bodyPr/>
        <a:lstStyle/>
        <a:p>
          <a:endParaRPr lang="en-US"/>
        </a:p>
      </dgm:t>
    </dgm:pt>
    <dgm:pt modelId="{55C46628-58F7-47AD-A7F6-F8EC71B18826}" type="sibTrans" cxnId="{D37ED0E5-F5CC-4C72-BA91-31CAEB646322}">
      <dgm:prSet/>
      <dgm:spPr/>
      <dgm:t>
        <a:bodyPr/>
        <a:lstStyle/>
        <a:p>
          <a:endParaRPr lang="en-US"/>
        </a:p>
      </dgm:t>
    </dgm:pt>
    <dgm:pt modelId="{4555A47D-201C-4B2A-932F-B3B6042C93AB}">
      <dgm:prSet phldrT="[Text]" custT="1"/>
      <dgm:spPr/>
      <dgm:t>
        <a:bodyPr/>
        <a:lstStyle/>
        <a:p>
          <a:r>
            <a:rPr lang="en-US" sz="2400" dirty="0" err="1" smtClean="0">
              <a:solidFill>
                <a:srgbClr val="002060"/>
              </a:solidFill>
            </a:rPr>
            <a:t>জীবন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যাপন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রীতি</a:t>
          </a:r>
          <a:endParaRPr lang="en-US" sz="2400" dirty="0">
            <a:solidFill>
              <a:srgbClr val="002060"/>
            </a:solidFill>
          </a:endParaRPr>
        </a:p>
      </dgm:t>
    </dgm:pt>
    <dgm:pt modelId="{A1A44300-FA43-4416-9554-9F3DD74035F2}" type="parTrans" cxnId="{0AB8BAED-FD2F-474F-BE95-6391D59A1C18}">
      <dgm:prSet/>
      <dgm:spPr/>
      <dgm:t>
        <a:bodyPr/>
        <a:lstStyle/>
        <a:p>
          <a:endParaRPr lang="en-US"/>
        </a:p>
      </dgm:t>
    </dgm:pt>
    <dgm:pt modelId="{32601B21-5211-4293-82DA-C2A7FBDABF66}" type="sibTrans" cxnId="{0AB8BAED-FD2F-474F-BE95-6391D59A1C18}">
      <dgm:prSet/>
      <dgm:spPr/>
      <dgm:t>
        <a:bodyPr/>
        <a:lstStyle/>
        <a:p>
          <a:endParaRPr lang="en-US"/>
        </a:p>
      </dgm:t>
    </dgm:pt>
    <dgm:pt modelId="{17CF9524-9F53-468B-983B-B02329D50ADD}" type="pres">
      <dgm:prSet presAssocID="{50799C85-0F8D-4829-8425-03BE21E5126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409305-AFCB-491C-BF59-9F782F8AF720}" type="pres">
      <dgm:prSet presAssocID="{35A64C0B-B97D-4662-A3BD-AA9F504C1F24}" presName="centerShape" presStyleLbl="node0" presStyleIdx="0" presStyleCnt="1"/>
      <dgm:spPr/>
      <dgm:t>
        <a:bodyPr/>
        <a:lstStyle/>
        <a:p>
          <a:endParaRPr lang="en-US"/>
        </a:p>
      </dgm:t>
    </dgm:pt>
    <dgm:pt modelId="{F72BF320-32A4-4126-9466-B3AD6B1EC376}" type="pres">
      <dgm:prSet presAssocID="{C86D03DE-761D-4420-9339-81E67BBFCDEA}" presName="Name9" presStyleLbl="parChTrans1D2" presStyleIdx="0" presStyleCnt="4"/>
      <dgm:spPr/>
    </dgm:pt>
    <dgm:pt modelId="{95568CAF-28F3-49FE-83C8-5080652D18E5}" type="pres">
      <dgm:prSet presAssocID="{C86D03DE-761D-4420-9339-81E67BBFCDEA}" presName="connTx" presStyleLbl="parChTrans1D2" presStyleIdx="0" presStyleCnt="4"/>
      <dgm:spPr/>
    </dgm:pt>
    <dgm:pt modelId="{1E2436CB-4D0F-4BA2-B244-2E9906EAA19A}" type="pres">
      <dgm:prSet presAssocID="{19AF67A3-4045-407D-804D-99153CD6320A}" presName="node" presStyleLbl="node1" presStyleIdx="0" presStyleCnt="4" custScaleX="3025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7EEFB-3E7E-46E2-AD0E-AD1353D548D3}" type="pres">
      <dgm:prSet presAssocID="{BFD35661-D8DE-4828-8191-24945BEA7A15}" presName="Name9" presStyleLbl="parChTrans1D2" presStyleIdx="1" presStyleCnt="4"/>
      <dgm:spPr/>
    </dgm:pt>
    <dgm:pt modelId="{BA02F6EC-2F5E-4142-B361-47233CE029AA}" type="pres">
      <dgm:prSet presAssocID="{BFD35661-D8DE-4828-8191-24945BEA7A15}" presName="connTx" presStyleLbl="parChTrans1D2" presStyleIdx="1" presStyleCnt="4"/>
      <dgm:spPr/>
    </dgm:pt>
    <dgm:pt modelId="{30D3D88A-05BF-48D8-B0CA-D9CAB147290C}" type="pres">
      <dgm:prSet presAssocID="{461CF48D-FF98-4DBB-BE42-DE70DEB1293F}" presName="node" presStyleLbl="node1" presStyleIdx="1" presStyleCnt="4" custScaleX="156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BE379-6422-4888-9C6E-CD782B1BD7EF}" type="pres">
      <dgm:prSet presAssocID="{B72BD4BB-45DE-4E00-A111-9A9DE02E40CA}" presName="Name9" presStyleLbl="parChTrans1D2" presStyleIdx="2" presStyleCnt="4"/>
      <dgm:spPr/>
    </dgm:pt>
    <dgm:pt modelId="{DBC6F5DF-C131-46ED-9D7C-4B4F319CC9A6}" type="pres">
      <dgm:prSet presAssocID="{B72BD4BB-45DE-4E00-A111-9A9DE02E40CA}" presName="connTx" presStyleLbl="parChTrans1D2" presStyleIdx="2" presStyleCnt="4"/>
      <dgm:spPr/>
    </dgm:pt>
    <dgm:pt modelId="{1E01B808-E97D-4298-8E1F-300370F5CAC7}" type="pres">
      <dgm:prSet presAssocID="{FA85F23E-B19A-47B3-83C4-2E09B6CFF963}" presName="node" presStyleLbl="node1" presStyleIdx="2" presStyleCnt="4" custScaleX="3362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59EE9-6C68-4A55-8108-7D00E33B18B4}" type="pres">
      <dgm:prSet presAssocID="{A1A44300-FA43-4416-9554-9F3DD74035F2}" presName="Name9" presStyleLbl="parChTrans1D2" presStyleIdx="3" presStyleCnt="4"/>
      <dgm:spPr/>
    </dgm:pt>
    <dgm:pt modelId="{7B9EB7D4-3318-43DD-B25C-F1BEBB51F273}" type="pres">
      <dgm:prSet presAssocID="{A1A44300-FA43-4416-9554-9F3DD74035F2}" presName="connTx" presStyleLbl="parChTrans1D2" presStyleIdx="3" presStyleCnt="4"/>
      <dgm:spPr/>
    </dgm:pt>
    <dgm:pt modelId="{049CCD89-5E6F-43B6-8F8E-7818A9B90199}" type="pres">
      <dgm:prSet presAssocID="{4555A47D-201C-4B2A-932F-B3B6042C93AB}" presName="node" presStyleLbl="node1" presStyleIdx="3" presStyleCnt="4" custScaleX="167498" custRadScaleRad="109081" custRadScaleInc="-18789">
        <dgm:presLayoutVars>
          <dgm:bulletEnabled val="1"/>
        </dgm:presLayoutVars>
      </dgm:prSet>
      <dgm:spPr/>
    </dgm:pt>
  </dgm:ptLst>
  <dgm:cxnLst>
    <dgm:cxn modelId="{27D1A835-703F-4806-8252-658B9527C792}" type="presOf" srcId="{BFD35661-D8DE-4828-8191-24945BEA7A15}" destId="{BA02F6EC-2F5E-4142-B361-47233CE029AA}" srcOrd="1" destOrd="0" presId="urn:microsoft.com/office/officeart/2005/8/layout/radial1"/>
    <dgm:cxn modelId="{C8C76B99-F3FF-4DD2-9DD5-D5839F42AAD4}" type="presOf" srcId="{A1A44300-FA43-4416-9554-9F3DD74035F2}" destId="{7B9EB7D4-3318-43DD-B25C-F1BEBB51F273}" srcOrd="1" destOrd="0" presId="urn:microsoft.com/office/officeart/2005/8/layout/radial1"/>
    <dgm:cxn modelId="{DD5ABC44-C0B1-43EA-BAEB-7DA21F5497B8}" type="presOf" srcId="{4555A47D-201C-4B2A-932F-B3B6042C93AB}" destId="{049CCD89-5E6F-43B6-8F8E-7818A9B90199}" srcOrd="0" destOrd="0" presId="urn:microsoft.com/office/officeart/2005/8/layout/radial1"/>
    <dgm:cxn modelId="{3FF7E631-B7F5-4119-8295-382C1B5F4079}" type="presOf" srcId="{C86D03DE-761D-4420-9339-81E67BBFCDEA}" destId="{F72BF320-32A4-4126-9466-B3AD6B1EC376}" srcOrd="0" destOrd="0" presId="urn:microsoft.com/office/officeart/2005/8/layout/radial1"/>
    <dgm:cxn modelId="{C6BF8C2D-50D3-41FC-98BE-5A704859778D}" srcId="{35A64C0B-B97D-4662-A3BD-AA9F504C1F24}" destId="{19AF67A3-4045-407D-804D-99153CD6320A}" srcOrd="0" destOrd="0" parTransId="{C86D03DE-761D-4420-9339-81E67BBFCDEA}" sibTransId="{165D9B8C-97FE-44CB-BBE2-1A2034261B28}"/>
    <dgm:cxn modelId="{68E6D176-4633-4B03-A1B4-DB18A42C7803}" type="presOf" srcId="{A1A44300-FA43-4416-9554-9F3DD74035F2}" destId="{C2059EE9-6C68-4A55-8108-7D00E33B18B4}" srcOrd="0" destOrd="0" presId="urn:microsoft.com/office/officeart/2005/8/layout/radial1"/>
    <dgm:cxn modelId="{2D029BD5-90C7-4E93-A6E3-754A0A5E1C72}" type="presOf" srcId="{B72BD4BB-45DE-4E00-A111-9A9DE02E40CA}" destId="{DBC6F5DF-C131-46ED-9D7C-4B4F319CC9A6}" srcOrd="1" destOrd="0" presId="urn:microsoft.com/office/officeart/2005/8/layout/radial1"/>
    <dgm:cxn modelId="{D6603F8C-2A6C-424F-8701-A236C260D4B6}" type="presOf" srcId="{50799C85-0F8D-4829-8425-03BE21E51269}" destId="{17CF9524-9F53-468B-983B-B02329D50ADD}" srcOrd="0" destOrd="0" presId="urn:microsoft.com/office/officeart/2005/8/layout/radial1"/>
    <dgm:cxn modelId="{58D1F11A-B6D4-4A19-BFA6-447E0510CA01}" type="presOf" srcId="{FA85F23E-B19A-47B3-83C4-2E09B6CFF963}" destId="{1E01B808-E97D-4298-8E1F-300370F5CAC7}" srcOrd="0" destOrd="0" presId="urn:microsoft.com/office/officeart/2005/8/layout/radial1"/>
    <dgm:cxn modelId="{7E81B304-A063-4DDA-AC3C-CCABB14E7C92}" type="presOf" srcId="{19AF67A3-4045-407D-804D-99153CD6320A}" destId="{1E2436CB-4D0F-4BA2-B244-2E9906EAA19A}" srcOrd="0" destOrd="0" presId="urn:microsoft.com/office/officeart/2005/8/layout/radial1"/>
    <dgm:cxn modelId="{A25B9089-AD67-4D5E-9393-41B9F6E1202F}" srcId="{35A64C0B-B97D-4662-A3BD-AA9F504C1F24}" destId="{461CF48D-FF98-4DBB-BE42-DE70DEB1293F}" srcOrd="1" destOrd="0" parTransId="{BFD35661-D8DE-4828-8191-24945BEA7A15}" sibTransId="{2EF609B7-6B31-4B31-BCB7-FE56FED5EE7B}"/>
    <dgm:cxn modelId="{0A7A5A39-7745-4F6F-BF5D-AF8C0802B760}" type="presOf" srcId="{C86D03DE-761D-4420-9339-81E67BBFCDEA}" destId="{95568CAF-28F3-49FE-83C8-5080652D18E5}" srcOrd="1" destOrd="0" presId="urn:microsoft.com/office/officeart/2005/8/layout/radial1"/>
    <dgm:cxn modelId="{D3714740-3DA3-42D9-A2DF-4C9EAB9F3451}" type="presOf" srcId="{B72BD4BB-45DE-4E00-A111-9A9DE02E40CA}" destId="{B27BE379-6422-4888-9C6E-CD782B1BD7EF}" srcOrd="0" destOrd="0" presId="urn:microsoft.com/office/officeart/2005/8/layout/radial1"/>
    <dgm:cxn modelId="{E3878449-ABD3-42E7-B79B-90CC81BCEBA3}" type="presOf" srcId="{BFD35661-D8DE-4828-8191-24945BEA7A15}" destId="{6EA7EEFB-3E7E-46E2-AD0E-AD1353D548D3}" srcOrd="0" destOrd="0" presId="urn:microsoft.com/office/officeart/2005/8/layout/radial1"/>
    <dgm:cxn modelId="{0AB8BAED-FD2F-474F-BE95-6391D59A1C18}" srcId="{35A64C0B-B97D-4662-A3BD-AA9F504C1F24}" destId="{4555A47D-201C-4B2A-932F-B3B6042C93AB}" srcOrd="3" destOrd="0" parTransId="{A1A44300-FA43-4416-9554-9F3DD74035F2}" sibTransId="{32601B21-5211-4293-82DA-C2A7FBDABF66}"/>
    <dgm:cxn modelId="{5A218524-6165-4874-A6F9-7DA77BE40A4D}" srcId="{50799C85-0F8D-4829-8425-03BE21E51269}" destId="{35A64C0B-B97D-4662-A3BD-AA9F504C1F24}" srcOrd="0" destOrd="0" parTransId="{26B72992-800A-48B3-8F25-36A0AAF2AA4A}" sibTransId="{72F3B2E0-627C-4302-BDC4-2565A99D4BE4}"/>
    <dgm:cxn modelId="{48084B7C-E15C-47B4-9B1E-F2CF952BBC7C}" type="presOf" srcId="{461CF48D-FF98-4DBB-BE42-DE70DEB1293F}" destId="{30D3D88A-05BF-48D8-B0CA-D9CAB147290C}" srcOrd="0" destOrd="0" presId="urn:microsoft.com/office/officeart/2005/8/layout/radial1"/>
    <dgm:cxn modelId="{D214350C-BA52-4A78-A64E-2F256EDFE565}" type="presOf" srcId="{35A64C0B-B97D-4662-A3BD-AA9F504C1F24}" destId="{6B409305-AFCB-491C-BF59-9F782F8AF720}" srcOrd="0" destOrd="0" presId="urn:microsoft.com/office/officeart/2005/8/layout/radial1"/>
    <dgm:cxn modelId="{D37ED0E5-F5CC-4C72-BA91-31CAEB646322}" srcId="{35A64C0B-B97D-4662-A3BD-AA9F504C1F24}" destId="{FA85F23E-B19A-47B3-83C4-2E09B6CFF963}" srcOrd="2" destOrd="0" parTransId="{B72BD4BB-45DE-4E00-A111-9A9DE02E40CA}" sibTransId="{55C46628-58F7-47AD-A7F6-F8EC71B18826}"/>
    <dgm:cxn modelId="{06B42B78-47A5-48EA-AEBF-728E861CE182}" type="presParOf" srcId="{17CF9524-9F53-468B-983B-B02329D50ADD}" destId="{6B409305-AFCB-491C-BF59-9F782F8AF720}" srcOrd="0" destOrd="0" presId="urn:microsoft.com/office/officeart/2005/8/layout/radial1"/>
    <dgm:cxn modelId="{7E6BF144-7E60-428F-ABF4-E9726B39E2EF}" type="presParOf" srcId="{17CF9524-9F53-468B-983B-B02329D50ADD}" destId="{F72BF320-32A4-4126-9466-B3AD6B1EC376}" srcOrd="1" destOrd="0" presId="urn:microsoft.com/office/officeart/2005/8/layout/radial1"/>
    <dgm:cxn modelId="{67D4D69D-34F5-45BA-A8A8-068EDB54DA45}" type="presParOf" srcId="{F72BF320-32A4-4126-9466-B3AD6B1EC376}" destId="{95568CAF-28F3-49FE-83C8-5080652D18E5}" srcOrd="0" destOrd="0" presId="urn:microsoft.com/office/officeart/2005/8/layout/radial1"/>
    <dgm:cxn modelId="{8C6998DF-63FD-41E1-9F53-3BCCB6D8A337}" type="presParOf" srcId="{17CF9524-9F53-468B-983B-B02329D50ADD}" destId="{1E2436CB-4D0F-4BA2-B244-2E9906EAA19A}" srcOrd="2" destOrd="0" presId="urn:microsoft.com/office/officeart/2005/8/layout/radial1"/>
    <dgm:cxn modelId="{0C004D3A-4E0D-46DD-9B55-BFD993E0B4BD}" type="presParOf" srcId="{17CF9524-9F53-468B-983B-B02329D50ADD}" destId="{6EA7EEFB-3E7E-46E2-AD0E-AD1353D548D3}" srcOrd="3" destOrd="0" presId="urn:microsoft.com/office/officeart/2005/8/layout/radial1"/>
    <dgm:cxn modelId="{071E712B-9832-4266-AC22-78E43179D066}" type="presParOf" srcId="{6EA7EEFB-3E7E-46E2-AD0E-AD1353D548D3}" destId="{BA02F6EC-2F5E-4142-B361-47233CE029AA}" srcOrd="0" destOrd="0" presId="urn:microsoft.com/office/officeart/2005/8/layout/radial1"/>
    <dgm:cxn modelId="{F1D8A317-FC5E-4A1F-9F36-2EDC6E3BAC70}" type="presParOf" srcId="{17CF9524-9F53-468B-983B-B02329D50ADD}" destId="{30D3D88A-05BF-48D8-B0CA-D9CAB147290C}" srcOrd="4" destOrd="0" presId="urn:microsoft.com/office/officeart/2005/8/layout/radial1"/>
    <dgm:cxn modelId="{99D1A4E0-ECA1-4A2E-B13A-E192D898675C}" type="presParOf" srcId="{17CF9524-9F53-468B-983B-B02329D50ADD}" destId="{B27BE379-6422-4888-9C6E-CD782B1BD7EF}" srcOrd="5" destOrd="0" presId="urn:microsoft.com/office/officeart/2005/8/layout/radial1"/>
    <dgm:cxn modelId="{D61EE652-5B9C-4C38-A05C-D3AC44451148}" type="presParOf" srcId="{B27BE379-6422-4888-9C6E-CD782B1BD7EF}" destId="{DBC6F5DF-C131-46ED-9D7C-4B4F319CC9A6}" srcOrd="0" destOrd="0" presId="urn:microsoft.com/office/officeart/2005/8/layout/radial1"/>
    <dgm:cxn modelId="{261B1887-6331-40A0-BFCE-44BE3E1E3042}" type="presParOf" srcId="{17CF9524-9F53-468B-983B-B02329D50ADD}" destId="{1E01B808-E97D-4298-8E1F-300370F5CAC7}" srcOrd="6" destOrd="0" presId="urn:microsoft.com/office/officeart/2005/8/layout/radial1"/>
    <dgm:cxn modelId="{1F360DC8-E7EF-4E56-AACE-FA973818430A}" type="presParOf" srcId="{17CF9524-9F53-468B-983B-B02329D50ADD}" destId="{C2059EE9-6C68-4A55-8108-7D00E33B18B4}" srcOrd="7" destOrd="0" presId="urn:microsoft.com/office/officeart/2005/8/layout/radial1"/>
    <dgm:cxn modelId="{6E02F51E-C700-4C1A-8429-B1EF3EBCE352}" type="presParOf" srcId="{C2059EE9-6C68-4A55-8108-7D00E33B18B4}" destId="{7B9EB7D4-3318-43DD-B25C-F1BEBB51F273}" srcOrd="0" destOrd="0" presId="urn:microsoft.com/office/officeart/2005/8/layout/radial1"/>
    <dgm:cxn modelId="{AA770858-7954-4CC3-BC4B-38CD974B9C05}" type="presParOf" srcId="{17CF9524-9F53-468B-983B-B02329D50ADD}" destId="{049CCD89-5E6F-43B6-8F8E-7818A9B90199}" srcOrd="8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04800" y="6356350"/>
            <a:ext cx="8382000" cy="365125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dirty="0" err="1" smtClean="0"/>
              <a:t>ফারুক</a:t>
            </a:r>
            <a:r>
              <a:rPr lang="en-US" dirty="0" smtClean="0"/>
              <a:t> </a:t>
            </a:r>
            <a:r>
              <a:rPr lang="en-US" dirty="0" err="1" smtClean="0"/>
              <a:t>হোসেন</a:t>
            </a:r>
            <a:r>
              <a:rPr lang="en-US" dirty="0" smtClean="0"/>
              <a:t> ,</a:t>
            </a:r>
            <a:r>
              <a:rPr lang="en-US" dirty="0" err="1" smtClean="0"/>
              <a:t>প্রভাষক</a:t>
            </a:r>
            <a:r>
              <a:rPr lang="en-US" dirty="0" smtClean="0"/>
              <a:t> (</a:t>
            </a:r>
            <a:r>
              <a:rPr lang="en-US" dirty="0" err="1" smtClean="0"/>
              <a:t>সমাজবিজ্ঞান</a:t>
            </a:r>
            <a:r>
              <a:rPr lang="en-US" dirty="0" smtClean="0"/>
              <a:t>),</a:t>
            </a:r>
            <a:r>
              <a:rPr lang="en-US" dirty="0" err="1" smtClean="0"/>
              <a:t>আশেক</a:t>
            </a:r>
            <a:r>
              <a:rPr lang="en-US" dirty="0" smtClean="0"/>
              <a:t> </a:t>
            </a:r>
            <a:r>
              <a:rPr lang="en-US" dirty="0" err="1" smtClean="0"/>
              <a:t>আলী</a:t>
            </a:r>
            <a:r>
              <a:rPr lang="en-US" dirty="0" smtClean="0"/>
              <a:t> </a:t>
            </a:r>
            <a:r>
              <a:rPr lang="en-US" dirty="0" err="1" smtClean="0"/>
              <a:t>খান</a:t>
            </a:r>
            <a:r>
              <a:rPr lang="en-US" dirty="0" smtClean="0"/>
              <a:t> </a:t>
            </a:r>
            <a:r>
              <a:rPr lang="en-US" dirty="0" err="1" smtClean="0"/>
              <a:t>উচ্চ</a:t>
            </a:r>
            <a:r>
              <a:rPr lang="en-US" dirty="0" smtClean="0"/>
              <a:t> </a:t>
            </a:r>
            <a:r>
              <a:rPr lang="en-US" dirty="0" err="1" smtClean="0"/>
              <a:t>বিদ্যালয়</a:t>
            </a:r>
            <a:r>
              <a:rPr lang="en-US" dirty="0" smtClean="0"/>
              <a:t> ও </a:t>
            </a:r>
            <a:r>
              <a:rPr lang="en-US" dirty="0" err="1" smtClean="0"/>
              <a:t>কলেজ,কচুয়া,চাঁদপুর</a:t>
            </a:r>
            <a:r>
              <a:rPr lang="en-US" dirty="0" smtClean="0"/>
              <a:t>।</a:t>
            </a:r>
            <a:endParaRPr lang="en-US" dirty="0"/>
          </a:p>
        </p:txBody>
      </p:sp>
      <p:pic>
        <p:nvPicPr>
          <p:cNvPr id="9" name="Picture 8" descr="4SEAS007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" y="304800"/>
            <a:ext cx="8420100" cy="579120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362200" y="3810000"/>
            <a:ext cx="457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err="1" smtClean="0"/>
              <a:t>স্বাগতম</a:t>
            </a:r>
            <a:endParaRPr lang="en-US" sz="28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10/11/2019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arukhossain221984@gmail.com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BEUT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381000"/>
            <a:ext cx="8305800" cy="5867400"/>
          </a:xfrm>
        </p:spPr>
      </p:pic>
      <p:sp>
        <p:nvSpPr>
          <p:cNvPr id="10" name="TextBox 9"/>
          <p:cNvSpPr txBox="1"/>
          <p:nvPr/>
        </p:nvSpPr>
        <p:spPr>
          <a:xfrm>
            <a:off x="4419600" y="3124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FFC000"/>
                </a:solidFill>
              </a:rPr>
              <a:t>স্বাগতম</a:t>
            </a:r>
            <a:endParaRPr lang="en-US" sz="72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নিয়ন্ত্রনের</a:t>
            </a:r>
            <a:r>
              <a:rPr lang="en-US" dirty="0" smtClean="0"/>
              <a:t> </a:t>
            </a:r>
            <a:r>
              <a:rPr lang="en-US" dirty="0" err="1" smtClean="0"/>
              <a:t>বাহন</a:t>
            </a:r>
            <a:endParaRPr lang="en-US" dirty="0"/>
          </a:p>
        </p:txBody>
      </p:sp>
      <p:pic>
        <p:nvPicPr>
          <p:cNvPr id="4" name="Content Placeholder 3" descr="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219200"/>
            <a:ext cx="6143438" cy="4267200"/>
          </a:xfrm>
        </p:spPr>
      </p:pic>
      <p:sp>
        <p:nvSpPr>
          <p:cNvPr id="6" name="TextBox 5"/>
          <p:cNvSpPr txBox="1"/>
          <p:nvPr/>
        </p:nvSpPr>
        <p:spPr>
          <a:xfrm>
            <a:off x="281940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পরিবার</a:t>
            </a:r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শিক্ষাপ্রতিষ্ঠান</a:t>
            </a:r>
            <a:endParaRPr lang="en-US" dirty="0"/>
          </a:p>
        </p:txBody>
      </p:sp>
      <p:pic>
        <p:nvPicPr>
          <p:cNvPr id="7" name="Content Placeholder 6" descr="School2016122615454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5387" y="1912144"/>
            <a:ext cx="6905625" cy="3810000"/>
          </a:xfrm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বিবাহ</a:t>
            </a:r>
            <a:endParaRPr lang="en-US" dirty="0"/>
          </a:p>
        </p:txBody>
      </p:sp>
      <p:pic>
        <p:nvPicPr>
          <p:cNvPr id="7" name="Content Placeholder 6" descr="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2803" y="1295400"/>
            <a:ext cx="8218311" cy="4648200"/>
          </a:xfrm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গনমাধ্যম</a:t>
            </a:r>
            <a:endParaRPr lang="en-US" dirty="0"/>
          </a:p>
        </p:txBody>
      </p:sp>
      <p:pic>
        <p:nvPicPr>
          <p:cNvPr id="9" name="Content Placeholder 8" descr="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447800"/>
            <a:ext cx="8041864" cy="4710404"/>
          </a:xfrm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আইন</a:t>
            </a:r>
            <a:endParaRPr lang="en-US" dirty="0"/>
          </a:p>
        </p:txBody>
      </p:sp>
      <p:pic>
        <p:nvPicPr>
          <p:cNvPr id="7" name="Content Placeholder 6" descr="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023161"/>
            <a:ext cx="7620000" cy="5680039"/>
          </a:xfr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ধর্ম</a:t>
            </a:r>
            <a:endParaRPr lang="en-US" dirty="0"/>
          </a:p>
        </p:txBody>
      </p:sp>
      <p:pic>
        <p:nvPicPr>
          <p:cNvPr id="4" name="Content Placeholder 3" descr="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2771" y="1676400"/>
            <a:ext cx="6956172" cy="3962400"/>
          </a:xfr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/>
              <a:t>নিচে</a:t>
            </a:r>
            <a:r>
              <a:rPr lang="en-US" sz="4000" dirty="0" smtClean="0"/>
              <a:t> </a:t>
            </a:r>
            <a:r>
              <a:rPr lang="en-US" sz="4000" dirty="0" err="1" smtClean="0"/>
              <a:t>আরো</a:t>
            </a:r>
            <a:r>
              <a:rPr lang="en-US" sz="4000" dirty="0" smtClean="0"/>
              <a:t> </a:t>
            </a:r>
            <a:r>
              <a:rPr lang="en-US" sz="4000" dirty="0" err="1" smtClean="0"/>
              <a:t>কিছু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সামাজিক</a:t>
            </a:r>
            <a:r>
              <a:rPr lang="en-US" sz="4000" dirty="0" smtClean="0"/>
              <a:t> </a:t>
            </a:r>
            <a:r>
              <a:rPr lang="en-US" sz="4000" dirty="0" err="1" smtClean="0"/>
              <a:t>নিয়ন্ত্রনের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মাধ্যম</a:t>
            </a:r>
            <a:r>
              <a:rPr lang="en-US" sz="4000" dirty="0" smtClean="0"/>
              <a:t>:</a:t>
            </a:r>
          </a:p>
          <a:p>
            <a:pPr>
              <a:buNone/>
            </a:pPr>
            <a:r>
              <a:rPr lang="en-US" sz="4800" dirty="0" smtClean="0"/>
              <a:t> </a:t>
            </a:r>
            <a:r>
              <a:rPr lang="en-US" sz="4800" dirty="0" err="1" smtClean="0"/>
              <a:t>শিল্পকলা</a:t>
            </a:r>
            <a:r>
              <a:rPr lang="en-US" sz="4800" dirty="0" smtClean="0"/>
              <a:t> ও </a:t>
            </a:r>
            <a:r>
              <a:rPr lang="en-US" sz="4800" dirty="0" err="1" smtClean="0"/>
              <a:t>সাহিত্য,ব্যক্তিত্ব,লোকাচার</a:t>
            </a:r>
            <a:r>
              <a:rPr lang="en-US" sz="4800" dirty="0" smtClean="0"/>
              <a:t> ও </a:t>
            </a:r>
            <a:r>
              <a:rPr lang="en-US" sz="4800" dirty="0" err="1" smtClean="0"/>
              <a:t>লোকরীতি,বিবাহ,পৌরনিক</a:t>
            </a:r>
            <a:r>
              <a:rPr lang="en-US" sz="4800" dirty="0" smtClean="0"/>
              <a:t> </a:t>
            </a:r>
            <a:r>
              <a:rPr lang="en-US" sz="4800" dirty="0" err="1" smtClean="0"/>
              <a:t>কাহিনী</a:t>
            </a:r>
            <a:r>
              <a:rPr lang="en-US" sz="4800" dirty="0" smtClean="0"/>
              <a:t> ও </a:t>
            </a:r>
            <a:r>
              <a:rPr lang="en-US" sz="4800" dirty="0" err="1" smtClean="0"/>
              <a:t>রাষ্ট্র্</a:t>
            </a:r>
            <a:r>
              <a:rPr lang="en-US" sz="4800" dirty="0" smtClean="0"/>
              <a:t> </a:t>
            </a:r>
            <a:r>
              <a:rPr lang="en-US" sz="4800" dirty="0" err="1" smtClean="0"/>
              <a:t>ইত্যাদি</a:t>
            </a:r>
            <a:r>
              <a:rPr lang="en-US" sz="4800" smtClean="0"/>
              <a:t>।</a:t>
            </a:r>
            <a:endParaRPr lang="en-US" sz="4800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১। </a:t>
            </a:r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 ২। </a:t>
            </a:r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নিয়ন্ত্রনের</a:t>
            </a:r>
            <a:r>
              <a:rPr lang="en-US" dirty="0" smtClean="0"/>
              <a:t> </a:t>
            </a:r>
            <a:r>
              <a:rPr lang="en-US" dirty="0" err="1" smtClean="0"/>
              <a:t>কারন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৩। </a:t>
            </a:r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নিয়ন্ত্রনের</a:t>
            </a:r>
            <a:r>
              <a:rPr lang="en-US" dirty="0" smtClean="0"/>
              <a:t> ৫ </a:t>
            </a:r>
            <a:r>
              <a:rPr lang="en-US" dirty="0" err="1" smtClean="0"/>
              <a:t>টি</a:t>
            </a:r>
            <a:r>
              <a:rPr lang="en-US" dirty="0" smtClean="0"/>
              <a:t> </a:t>
            </a:r>
            <a:r>
              <a:rPr lang="en-US" dirty="0" err="1" smtClean="0"/>
              <a:t>বাহনের</a:t>
            </a:r>
            <a:r>
              <a:rPr lang="en-US" dirty="0" smtClean="0"/>
              <a:t> </a:t>
            </a:r>
            <a:r>
              <a:rPr lang="en-US" dirty="0" err="1" smtClean="0"/>
              <a:t>নাম</a:t>
            </a:r>
            <a:r>
              <a:rPr lang="en-US" dirty="0" smtClean="0"/>
              <a:t> </a:t>
            </a:r>
            <a:r>
              <a:rPr lang="en-US" dirty="0" err="1" smtClean="0"/>
              <a:t>বল</a:t>
            </a:r>
            <a:r>
              <a:rPr lang="en-US" dirty="0" smtClean="0"/>
              <a:t>।</a:t>
            </a:r>
            <a:endParaRPr lang="en-US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বাড়ির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নিয়ন্ত্রনের</a:t>
            </a:r>
            <a:r>
              <a:rPr lang="en-US" dirty="0" smtClean="0"/>
              <a:t> </a:t>
            </a:r>
            <a:r>
              <a:rPr lang="en-US" dirty="0" err="1" smtClean="0"/>
              <a:t>মাধ্যমে</a:t>
            </a:r>
            <a:r>
              <a:rPr lang="en-US" dirty="0" smtClean="0"/>
              <a:t> </a:t>
            </a:r>
            <a:r>
              <a:rPr lang="en-US" dirty="0" err="1" smtClean="0"/>
              <a:t>ব্যক্তিকে</a:t>
            </a:r>
            <a:r>
              <a:rPr lang="en-US" dirty="0" smtClean="0"/>
              <a:t> </a:t>
            </a:r>
            <a:r>
              <a:rPr lang="en-US" dirty="0" err="1" smtClean="0"/>
              <a:t>সমাজের</a:t>
            </a:r>
            <a:r>
              <a:rPr lang="en-US" dirty="0" smtClean="0"/>
              <a:t> </a:t>
            </a:r>
            <a:r>
              <a:rPr lang="en-US" dirty="0" err="1" smtClean="0"/>
              <a:t>আদর্শ</a:t>
            </a:r>
            <a:r>
              <a:rPr lang="en-US" dirty="0" smtClean="0"/>
              <a:t> ও </a:t>
            </a:r>
            <a:r>
              <a:rPr lang="en-US" dirty="0" err="1" smtClean="0"/>
              <a:t>মূলবোধ</a:t>
            </a:r>
            <a:r>
              <a:rPr lang="en-US" dirty="0" smtClean="0"/>
              <a:t> </a:t>
            </a:r>
            <a:r>
              <a:rPr lang="en-US" dirty="0" err="1" smtClean="0"/>
              <a:t>বিরোধী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দূরে</a:t>
            </a:r>
            <a:r>
              <a:rPr lang="en-US" dirty="0" smtClean="0"/>
              <a:t> </a:t>
            </a:r>
            <a:r>
              <a:rPr lang="en-US" dirty="0" err="1" smtClean="0"/>
              <a:t>রাখা</a:t>
            </a:r>
            <a:r>
              <a:rPr lang="en-US" dirty="0" smtClean="0"/>
              <a:t> </a:t>
            </a:r>
            <a:r>
              <a:rPr lang="en-US" dirty="0" err="1" smtClean="0"/>
              <a:t>যায়</a:t>
            </a:r>
            <a:r>
              <a:rPr lang="en-US" dirty="0" smtClean="0"/>
              <a:t>”-</a:t>
            </a:r>
            <a:r>
              <a:rPr lang="en-US" dirty="0" err="1" smtClean="0"/>
              <a:t>তুমি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এ </a:t>
            </a:r>
            <a:r>
              <a:rPr lang="en-US" dirty="0" err="1" smtClean="0"/>
              <a:t>বক্তব্যের</a:t>
            </a:r>
            <a:r>
              <a:rPr lang="en-US" dirty="0" smtClean="0"/>
              <a:t> </a:t>
            </a:r>
            <a:r>
              <a:rPr lang="en-US" dirty="0" err="1" smtClean="0"/>
              <a:t>সাথে</a:t>
            </a:r>
            <a:r>
              <a:rPr lang="en-US" dirty="0" smtClean="0"/>
              <a:t> </a:t>
            </a:r>
            <a:r>
              <a:rPr lang="en-US" dirty="0" err="1" smtClean="0"/>
              <a:t>একমত</a:t>
            </a:r>
            <a:r>
              <a:rPr lang="en-US" dirty="0" smtClean="0"/>
              <a:t>? </a:t>
            </a:r>
            <a:r>
              <a:rPr lang="en-US" dirty="0" err="1" smtClean="0"/>
              <a:t>যুক্তি</a:t>
            </a:r>
            <a:r>
              <a:rPr lang="en-US" dirty="0" smtClean="0"/>
              <a:t> </a:t>
            </a:r>
            <a:r>
              <a:rPr lang="en-US" dirty="0" err="1" smtClean="0"/>
              <a:t>দাও</a:t>
            </a:r>
            <a:r>
              <a:rPr lang="en-US" dirty="0" smtClean="0"/>
              <a:t>।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SUNSET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"/>
            <a:ext cx="8699500" cy="6146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9144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পরিচিতি</a:t>
            </a:r>
            <a:endParaRPr lang="en-US" dirty="0"/>
          </a:p>
        </p:txBody>
      </p:sp>
      <p:pic>
        <p:nvPicPr>
          <p:cNvPr id="4" name="Content Placeholder 3" descr="IMG_20190510_1139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2895600" cy="30781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505200" y="2438400"/>
            <a:ext cx="5410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ফারুক</a:t>
            </a:r>
            <a:r>
              <a:rPr lang="en-US" sz="3200" dirty="0" smtClean="0"/>
              <a:t> </a:t>
            </a:r>
            <a:r>
              <a:rPr lang="en-US" sz="3200" dirty="0" err="1" smtClean="0"/>
              <a:t>হোসেন</a:t>
            </a:r>
            <a:endParaRPr lang="en-US" sz="3200" dirty="0" smtClean="0"/>
          </a:p>
          <a:p>
            <a:pPr algn="ctr"/>
            <a:r>
              <a:rPr lang="en-US" sz="3200" dirty="0" err="1" smtClean="0"/>
              <a:t>প্রভাষক</a:t>
            </a:r>
            <a:r>
              <a:rPr lang="en-US" sz="3200" dirty="0" smtClean="0"/>
              <a:t> </a:t>
            </a:r>
            <a:r>
              <a:rPr lang="en-US" sz="3200" dirty="0" err="1" smtClean="0"/>
              <a:t>সমাজবিজ্ঞান</a:t>
            </a:r>
            <a:endParaRPr lang="en-US" sz="3200" dirty="0" smtClean="0"/>
          </a:p>
          <a:p>
            <a:pPr algn="ctr"/>
            <a:r>
              <a:rPr lang="en-US" sz="3200" dirty="0" err="1" smtClean="0"/>
              <a:t>আশেক</a:t>
            </a:r>
            <a:r>
              <a:rPr lang="en-US" sz="3200" dirty="0" smtClean="0"/>
              <a:t> </a:t>
            </a:r>
            <a:r>
              <a:rPr lang="en-US" sz="3200" dirty="0" err="1" smtClean="0"/>
              <a:t>আলী</a:t>
            </a:r>
            <a:r>
              <a:rPr lang="en-US" sz="3200" dirty="0" smtClean="0"/>
              <a:t> </a:t>
            </a:r>
            <a:r>
              <a:rPr lang="en-US" sz="3200" dirty="0" err="1" smtClean="0"/>
              <a:t>খান</a:t>
            </a:r>
            <a:r>
              <a:rPr lang="en-US" sz="3200" dirty="0" smtClean="0"/>
              <a:t> </a:t>
            </a:r>
            <a:r>
              <a:rPr lang="en-US" sz="3200" dirty="0" err="1" smtClean="0"/>
              <a:t>উচ্চ</a:t>
            </a:r>
            <a:r>
              <a:rPr lang="en-US" sz="3200" dirty="0" smtClean="0"/>
              <a:t> </a:t>
            </a:r>
            <a:r>
              <a:rPr lang="en-US" sz="3200" dirty="0" err="1" smtClean="0"/>
              <a:t>বিদ্যালয়</a:t>
            </a:r>
            <a:r>
              <a:rPr lang="en-US" sz="3200" dirty="0" smtClean="0"/>
              <a:t> ও </a:t>
            </a:r>
            <a:r>
              <a:rPr lang="en-US" sz="3200" dirty="0" err="1" smtClean="0"/>
              <a:t>কলেজ</a:t>
            </a:r>
            <a:endParaRPr lang="en-US" sz="3200" dirty="0" smtClean="0"/>
          </a:p>
          <a:p>
            <a:pPr algn="ctr"/>
            <a:r>
              <a:rPr lang="en-US" sz="3200" dirty="0" err="1" smtClean="0"/>
              <a:t>গুলবাহার</a:t>
            </a:r>
            <a:r>
              <a:rPr lang="en-US" sz="3200" dirty="0" smtClean="0"/>
              <a:t> ,</a:t>
            </a:r>
            <a:r>
              <a:rPr lang="en-US" sz="3200" dirty="0" err="1" smtClean="0"/>
              <a:t>কচুয়া,চাঁদপুর</a:t>
            </a:r>
            <a:r>
              <a:rPr lang="en-US" sz="3200" dirty="0" smtClean="0"/>
              <a:t>।</a:t>
            </a:r>
          </a:p>
          <a:p>
            <a:pPr algn="ctr"/>
            <a:r>
              <a:rPr lang="en-US" sz="2000" dirty="0" smtClean="0">
                <a:hlinkClick r:id="rId3"/>
              </a:rPr>
              <a:t>farukhossain221984@gmail.com</a:t>
            </a:r>
            <a:endParaRPr lang="en-US" sz="2000" dirty="0" smtClean="0"/>
          </a:p>
          <a:p>
            <a:pPr algn="ctr"/>
            <a:r>
              <a:rPr lang="en-US" sz="2000" dirty="0" smtClean="0"/>
              <a:t>Mobile :01718277500</a:t>
            </a:r>
            <a:endParaRPr lang="en-US" sz="2000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পাঠ</a:t>
            </a:r>
            <a:r>
              <a:rPr lang="en-US" dirty="0" smtClean="0"/>
              <a:t> </a:t>
            </a:r>
            <a:r>
              <a:rPr lang="en-US" dirty="0" err="1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err="1" smtClean="0"/>
              <a:t>সমাজবিজ্ঞান</a:t>
            </a:r>
            <a:r>
              <a:rPr lang="en-US" sz="6000" dirty="0" smtClean="0"/>
              <a:t> ১ম  </a:t>
            </a:r>
            <a:r>
              <a:rPr lang="en-US" sz="6000" dirty="0" err="1" smtClean="0"/>
              <a:t>পত্র</a:t>
            </a:r>
            <a:endParaRPr lang="en-US" sz="6000" dirty="0" smtClean="0"/>
          </a:p>
          <a:p>
            <a:pPr algn="ctr">
              <a:buNone/>
            </a:pPr>
            <a:r>
              <a:rPr lang="en-US" sz="6000" dirty="0" err="1" smtClean="0"/>
              <a:t>চতুর্থ</a:t>
            </a:r>
            <a:r>
              <a:rPr lang="en-US" sz="6000" dirty="0" smtClean="0"/>
              <a:t> -</a:t>
            </a:r>
            <a:r>
              <a:rPr lang="en-US" sz="6000" dirty="0" err="1" smtClean="0"/>
              <a:t>অধ্যায়</a:t>
            </a:r>
            <a:endParaRPr lang="en-US" sz="6000" dirty="0" smtClean="0"/>
          </a:p>
          <a:p>
            <a:pPr algn="ctr">
              <a:buNone/>
            </a:pPr>
            <a:r>
              <a:rPr lang="en-US" sz="6000" dirty="0" err="1" smtClean="0"/>
              <a:t>সমাজবিজ্ঞানের</a:t>
            </a:r>
            <a:r>
              <a:rPr lang="en-US" sz="6000" dirty="0" smtClean="0"/>
              <a:t> </a:t>
            </a:r>
            <a:r>
              <a:rPr lang="en-US" sz="6000" dirty="0" err="1" smtClean="0"/>
              <a:t>মৌল</a:t>
            </a:r>
            <a:r>
              <a:rPr lang="en-US" sz="6000" dirty="0" smtClean="0"/>
              <a:t> </a:t>
            </a:r>
            <a:r>
              <a:rPr lang="en-US" sz="6000" dirty="0" err="1" smtClean="0"/>
              <a:t>প্রত্যয়</a:t>
            </a:r>
            <a:endParaRPr lang="en-US" sz="6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905000" y="381000"/>
            <a:ext cx="57150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0" dirty="0" err="1" smtClean="0"/>
              <a:t>সামাজিক</a:t>
            </a:r>
            <a:r>
              <a:rPr lang="en-US" sz="6000" dirty="0" smtClean="0"/>
              <a:t> </a:t>
            </a:r>
            <a:r>
              <a:rPr lang="en-US" sz="6000" dirty="0" err="1" smtClean="0"/>
              <a:t>নিয়ন্ত্রন</a:t>
            </a:r>
            <a:endParaRPr lang="en-US" sz="6000" dirty="0"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752600"/>
            <a:ext cx="5867399" cy="48225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57800" y="2590800"/>
            <a:ext cx="1011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আইন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4800600"/>
            <a:ext cx="920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প্রথা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5029200"/>
            <a:ext cx="1612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নৈতিকতা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আজকের</a:t>
            </a:r>
            <a:r>
              <a:rPr lang="en-US" dirty="0" smtClean="0"/>
              <a:t> </a:t>
            </a:r>
            <a:r>
              <a:rPr lang="en-US" dirty="0" err="1" smtClean="0"/>
              <a:t>পাঠ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3900" dirty="0" err="1" smtClean="0"/>
              <a:t>সামাজিক</a:t>
            </a:r>
            <a:r>
              <a:rPr lang="en-US" sz="23900" dirty="0" smtClean="0"/>
              <a:t> </a:t>
            </a:r>
            <a:r>
              <a:rPr lang="en-US" sz="23900" dirty="0" err="1" smtClean="0"/>
              <a:t>নিয়ন্ত্রন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-----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১।সামাজিক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জানবে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সামাজিক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নিয়ন্ত্রনের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জানবে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সামাজিক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নিয়ন্ত্রনের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বাহন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পাড়বে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s-IN" sz="3600" dirty="0" smtClean="0"/>
              <a:t>সামাজিক নিয়ন্ত্রণ হচ্ছে এমন একটি প্রক্রিয়া, যার মাধ্যমে সমাজ ব্যক্তিকে সমাজ-স্বীকৃত রীতি-নীতির মাধ্যমে আচরণ করতে বাধ্য করে এবং তাকে সমাজে বসবাস করার উপযুক্ত করে তোলে</a:t>
            </a:r>
            <a:r>
              <a:rPr lang="as-IN" sz="3600" dirty="0" smtClean="0"/>
              <a:t>।</a:t>
            </a:r>
            <a:endParaRPr lang="en-US" sz="3600" dirty="0" smtClean="0"/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34708Kalerkantho_17-10-10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524" y="0"/>
            <a:ext cx="8884742" cy="6629400"/>
          </a:xfrm>
        </p:spPr>
      </p:pic>
      <p:sp>
        <p:nvSpPr>
          <p:cNvPr id="5" name="TextBox 4"/>
          <p:cNvSpPr txBox="1"/>
          <p:nvPr/>
        </p:nvSpPr>
        <p:spPr>
          <a:xfrm>
            <a:off x="228600" y="609601"/>
            <a:ext cx="419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ম্যাকাইভার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বলেন</a:t>
            </a:r>
            <a:r>
              <a:rPr lang="en-US" sz="3600" dirty="0" smtClean="0"/>
              <a:t>, </a:t>
            </a:r>
            <a:r>
              <a:rPr lang="en-US" sz="3600" dirty="0" err="1" smtClean="0"/>
              <a:t>সামাজিক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নিয়ন্ত্রন</a:t>
            </a:r>
            <a:r>
              <a:rPr lang="en-US" sz="3600" dirty="0" smtClean="0"/>
              <a:t> </a:t>
            </a:r>
            <a:r>
              <a:rPr lang="en-US" sz="3600" dirty="0" err="1" smtClean="0"/>
              <a:t>এমন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পন্থাকে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বুঝায়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যার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মাধ্যমে</a:t>
            </a:r>
            <a:r>
              <a:rPr lang="en-US" sz="3600" dirty="0" smtClean="0"/>
              <a:t> </a:t>
            </a:r>
            <a:r>
              <a:rPr lang="en-US" sz="3600" dirty="0" err="1" smtClean="0"/>
              <a:t>সমাজের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শৃঙখলা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ব্যবস্থা</a:t>
            </a:r>
            <a:r>
              <a:rPr lang="en-US" sz="3600" dirty="0" smtClean="0"/>
              <a:t> </a:t>
            </a:r>
            <a:r>
              <a:rPr lang="en-US" sz="3600" dirty="0" err="1" smtClean="0"/>
              <a:t>সামঞ্জস্যপূর্ণ</a:t>
            </a:r>
            <a:r>
              <a:rPr lang="en-US" sz="3600" dirty="0" smtClean="0"/>
              <a:t> </a:t>
            </a:r>
            <a:r>
              <a:rPr lang="en-US" sz="3600" dirty="0" err="1" smtClean="0"/>
              <a:t>থাকে</a:t>
            </a:r>
            <a:r>
              <a:rPr lang="en-US" sz="3600" dirty="0" smtClean="0"/>
              <a:t> ও </a:t>
            </a:r>
            <a:r>
              <a:rPr lang="en-US" sz="3600" dirty="0" err="1" smtClean="0"/>
              <a:t>নিজকে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বজায়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রাখে</a:t>
            </a:r>
            <a:r>
              <a:rPr lang="en-US" sz="3600" dirty="0" smtClean="0"/>
              <a:t> </a:t>
            </a:r>
            <a:r>
              <a:rPr lang="en-US" sz="3600" dirty="0" err="1" smtClean="0"/>
              <a:t>এবং</a:t>
            </a:r>
            <a:r>
              <a:rPr lang="en-US" sz="3600" dirty="0" smtClean="0"/>
              <a:t> </a:t>
            </a:r>
            <a:r>
              <a:rPr lang="en-US" sz="3600" dirty="0" err="1" smtClean="0"/>
              <a:t>সামগ্রিকভাবে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পরিবর্তনশীল</a:t>
            </a:r>
            <a:r>
              <a:rPr lang="en-US" sz="3600" dirty="0" smtClean="0"/>
              <a:t> </a:t>
            </a:r>
            <a:r>
              <a:rPr lang="en-US" sz="3600" dirty="0" err="1" smtClean="0"/>
              <a:t>ভারসাম্য</a:t>
            </a:r>
            <a:r>
              <a:rPr lang="en-US" sz="3600" dirty="0" smtClean="0"/>
              <a:t> </a:t>
            </a:r>
            <a:r>
              <a:rPr lang="en-US" sz="3600" dirty="0" err="1" smtClean="0"/>
              <a:t>রক্ষা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করে</a:t>
            </a:r>
            <a:r>
              <a:rPr lang="en-US" sz="3600" dirty="0" smtClean="0"/>
              <a:t> </a:t>
            </a:r>
            <a:r>
              <a:rPr lang="en-US" sz="3600" dirty="0" err="1" smtClean="0"/>
              <a:t>চলতে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পারে</a:t>
            </a:r>
            <a:r>
              <a:rPr lang="en-US" sz="3600" dirty="0" smtClean="0"/>
              <a:t>।</a:t>
            </a: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7543800" y="1600200"/>
            <a:ext cx="12192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সামাজিক</a:t>
            </a:r>
            <a:r>
              <a:rPr lang="en-US" dirty="0" smtClean="0"/>
              <a:t> </a:t>
            </a:r>
            <a:r>
              <a:rPr lang="en-US" dirty="0" err="1" smtClean="0"/>
              <a:t>নিয়ন্ত্রন্ত্রের</a:t>
            </a:r>
            <a:r>
              <a:rPr lang="en-US" dirty="0" smtClean="0"/>
              <a:t> </a:t>
            </a:r>
            <a:r>
              <a:rPr lang="en-US" dirty="0" err="1" smtClean="0"/>
              <a:t>কারন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203</TotalTime>
  <Words>233</Words>
  <Application>Microsoft Office PowerPoint</Application>
  <PresentationFormat>On-screen Show (4:3)</PresentationFormat>
  <Paragraphs>50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Slide 1</vt:lpstr>
      <vt:lpstr>পরিচিতি</vt:lpstr>
      <vt:lpstr>পাঠ পরিচিতি</vt:lpstr>
      <vt:lpstr>Slide 4</vt:lpstr>
      <vt:lpstr>আজকের পাঠ</vt:lpstr>
      <vt:lpstr>এই পাঠ শেষে-----</vt:lpstr>
      <vt:lpstr>সামাজিক নিয়ন্ত্রন কী</vt:lpstr>
      <vt:lpstr>Slide 8</vt:lpstr>
      <vt:lpstr>সামাজিক নিয়ন্ত্রন্ত্রের কারন</vt:lpstr>
      <vt:lpstr>সামাজিক নিয়ন্ত্রনের বাহন</vt:lpstr>
      <vt:lpstr>শিক্ষাপ্রতিষ্ঠান</vt:lpstr>
      <vt:lpstr>বিবাহ</vt:lpstr>
      <vt:lpstr>গনমাধ্যম</vt:lpstr>
      <vt:lpstr>আইন</vt:lpstr>
      <vt:lpstr>ধর্ম</vt:lpstr>
      <vt:lpstr>Slide 16</vt:lpstr>
      <vt:lpstr>মূল্যায়ন</vt:lpstr>
      <vt:lpstr>বাড়ির কাজ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34</cp:revision>
  <dcterms:created xsi:type="dcterms:W3CDTF">2006-08-16T00:00:00Z</dcterms:created>
  <dcterms:modified xsi:type="dcterms:W3CDTF">2019-10-11T10:16:38Z</dcterms:modified>
</cp:coreProperties>
</file>