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5" r:id="rId5"/>
    <p:sldId id="276" r:id="rId6"/>
    <p:sldId id="266" r:id="rId7"/>
    <p:sldId id="261" r:id="rId8"/>
    <p:sldId id="265" r:id="rId9"/>
    <p:sldId id="267" r:id="rId10"/>
    <p:sldId id="274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04" autoAdjust="0"/>
    <p:restoredTop sz="94086" autoAdjust="0"/>
  </p:normalViewPr>
  <p:slideViewPr>
    <p:cSldViewPr>
      <p:cViewPr varScale="1">
        <p:scale>
          <a:sx n="69" d="100"/>
          <a:sy n="6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2C4E0-1274-4BF6-B6F3-7B80E29CD56F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31B14-0819-4A21-9D0C-A91695C71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976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1B14-0819-4A21-9D0C-A91695C718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28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1B14-0819-4A21-9D0C-A91695C718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279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1B14-0819-4A21-9D0C-A91695C718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490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1B14-0819-4A21-9D0C-A91695C718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818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706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লাল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গোলাপ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শুভেচ্ছা</a:t>
            </a:r>
            <a:endParaRPr lang="en-US" sz="4800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r>
              <a:rPr lang="en-US" dirty="0" smtClean="0"/>
              <a:t> </a:t>
            </a:r>
          </a:p>
        </p:txBody>
      </p:sp>
      <p:pic>
        <p:nvPicPr>
          <p:cNvPr id="1026" name="Picture 2" descr="C:\Users\lenovo_pc\Desktop\(mosaddek3)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_pc\Desktop\circl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086600" cy="4190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33600" y="54864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জোট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সহ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bn-BD" sz="3200" dirty="0" smtClean="0">
                <a:solidFill>
                  <a:srgbClr val="00B0F0"/>
                </a:solidFill>
              </a:rPr>
              <a:t>কু</a:t>
            </a:r>
            <a:r>
              <a:rPr lang="en-US" sz="3200" dirty="0" err="1" smtClean="0">
                <a:solidFill>
                  <a:srgbClr val="00B0F0"/>
                </a:solidFill>
              </a:rPr>
              <a:t>রাইশদের</a:t>
            </a:r>
            <a:r>
              <a:rPr lang="en-US" sz="3200" dirty="0" smtClean="0">
                <a:solidFill>
                  <a:srgbClr val="00B0F0"/>
                </a:solidFill>
              </a:rPr>
              <a:t>  </a:t>
            </a:r>
            <a:r>
              <a:rPr lang="en-US" sz="3200" dirty="0" err="1" smtClean="0">
                <a:solidFill>
                  <a:srgbClr val="00B0F0"/>
                </a:solidFill>
              </a:rPr>
              <a:t>যুদ্ধে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আগমন</a:t>
            </a:r>
            <a:r>
              <a:rPr lang="en-US" sz="3200" dirty="0" smtClean="0">
                <a:solidFill>
                  <a:srgbClr val="00B0F0"/>
                </a:solidFill>
              </a:rPr>
              <a:t> ৬২৭,খৃঃ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_pc\Desktop\(mosaddek3)\www.youtube.খন্দকের যুদ্ধ - Google Search_files\blank_data_002\masjid-e-fat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001000" cy="5257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5739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বৃদ্ধ</a:t>
            </a:r>
            <a:r>
              <a:rPr lang="en-US" sz="3200" dirty="0" smtClean="0">
                <a:solidFill>
                  <a:srgbClr val="0070C0"/>
                </a:solidFill>
              </a:rPr>
              <a:t>,</a:t>
            </a:r>
            <a:r>
              <a:rPr lang="bn-BD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মহিলা</a:t>
            </a:r>
            <a:r>
              <a:rPr lang="en-US" sz="3200" dirty="0" smtClean="0">
                <a:solidFill>
                  <a:srgbClr val="0070C0"/>
                </a:solidFill>
              </a:rPr>
              <a:t> ও </a:t>
            </a:r>
            <a:r>
              <a:rPr lang="en-US" sz="3200" dirty="0" err="1" smtClean="0">
                <a:solidFill>
                  <a:srgbClr val="0070C0"/>
                </a:solidFill>
              </a:rPr>
              <a:t>শিশুদের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নিরাপদ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স্থানে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রাখা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হচ্ছে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_pc\Desktop\(mosaddek3)\খন্দকের যুদ্ধ _ Bangladesh Jihadi Group_files\i h p 1_files\images_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391400" cy="38157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5257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মদিনা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শহরের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পার্শ্বে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খেজুরের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বাগান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848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দলীয়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কাজঃ</a:t>
            </a:r>
            <a:r>
              <a:rPr lang="en-US" sz="4400" dirty="0" smtClean="0">
                <a:solidFill>
                  <a:srgbClr val="0070C0"/>
                </a:solidFill>
              </a:rPr>
              <a:t>  ১ম </a:t>
            </a:r>
            <a:r>
              <a:rPr lang="en-US" sz="4400" dirty="0" err="1" smtClean="0">
                <a:solidFill>
                  <a:srgbClr val="0070C0"/>
                </a:solidFill>
              </a:rPr>
              <a:t>দল</a:t>
            </a:r>
            <a:endParaRPr lang="en-US" sz="4400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 </a:t>
            </a:r>
            <a:r>
              <a:rPr lang="en-US" sz="4400" dirty="0" err="1" smtClean="0"/>
              <a:t>খন্দ</a:t>
            </a:r>
            <a:r>
              <a:rPr lang="bn-BD" sz="4400" dirty="0" smtClean="0"/>
              <a:t>কের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যুদ্ধে</a:t>
            </a:r>
            <a:r>
              <a:rPr lang="en-US" sz="4400" dirty="0" smtClean="0"/>
              <a:t> </a:t>
            </a:r>
            <a:r>
              <a:rPr lang="bn-BD" sz="4400" dirty="0" smtClean="0"/>
              <a:t>মু</a:t>
            </a:r>
            <a:r>
              <a:rPr lang="en-US" sz="4400" dirty="0" err="1" smtClean="0"/>
              <a:t>সলমানগন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রণ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কৌশল</a:t>
            </a:r>
            <a:r>
              <a:rPr lang="en-US" sz="4400" dirty="0" smtClean="0"/>
              <a:t> </a:t>
            </a:r>
            <a:r>
              <a:rPr lang="en-US" sz="4400" dirty="0" err="1" smtClean="0"/>
              <a:t>অবলম্বন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করেছিল</a:t>
            </a:r>
            <a:r>
              <a:rPr lang="en-US" sz="4400" dirty="0" smtClean="0"/>
              <a:t>, </a:t>
            </a:r>
            <a:r>
              <a:rPr lang="en-US" sz="4400" dirty="0" err="1" smtClean="0"/>
              <a:t>বর্ণনা</a:t>
            </a:r>
            <a:r>
              <a:rPr lang="bn-BD" sz="4400" dirty="0" smtClean="0"/>
              <a:t> কর</a:t>
            </a:r>
            <a:r>
              <a:rPr lang="en-US" sz="4400" dirty="0" smtClean="0"/>
              <a:t>।</a:t>
            </a:r>
            <a:endParaRPr lang="bn-BD" sz="4400" dirty="0" smtClean="0"/>
          </a:p>
          <a:p>
            <a:pPr>
              <a:buFont typeface="Wingdings" pitchFamily="2" charset="2"/>
              <a:buChar char="v"/>
            </a:pPr>
            <a:endParaRPr lang="en-US" sz="4000" dirty="0" smtClean="0"/>
          </a:p>
          <a:p>
            <a:pPr algn="ctr"/>
            <a:r>
              <a:rPr lang="en-US" sz="4000" dirty="0" err="1" smtClean="0">
                <a:solidFill>
                  <a:srgbClr val="0070C0"/>
                </a:solidFill>
              </a:rPr>
              <a:t>দলীয়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কাজঃ</a:t>
            </a:r>
            <a:r>
              <a:rPr lang="en-US" sz="4000" dirty="0" smtClean="0">
                <a:solidFill>
                  <a:srgbClr val="0070C0"/>
                </a:solidFill>
              </a:rPr>
              <a:t>   ২য় </a:t>
            </a:r>
            <a:r>
              <a:rPr lang="en-US" sz="4000" dirty="0" err="1" smtClean="0">
                <a:solidFill>
                  <a:srgbClr val="0070C0"/>
                </a:solidFill>
              </a:rPr>
              <a:t>দল</a:t>
            </a:r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endParaRPr lang="en-US" sz="800" dirty="0" smtClean="0"/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 </a:t>
            </a:r>
            <a:r>
              <a:rPr lang="en-US" sz="4400" dirty="0" err="1" smtClean="0"/>
              <a:t>মদীনা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শহরের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অংশে</a:t>
            </a:r>
            <a:r>
              <a:rPr lang="en-US" sz="4400" dirty="0" smtClean="0"/>
              <a:t> </a:t>
            </a:r>
            <a:r>
              <a:rPr lang="en-US" sz="4400" dirty="0" err="1" smtClean="0"/>
              <a:t>ঘন</a:t>
            </a:r>
            <a:r>
              <a:rPr lang="en-US" sz="4400" dirty="0" smtClean="0"/>
              <a:t> </a:t>
            </a:r>
            <a:r>
              <a:rPr lang="en-US" sz="4400" dirty="0" err="1" smtClean="0"/>
              <a:t>খেজুর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বাগান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ছিল</a:t>
            </a:r>
            <a:r>
              <a:rPr lang="en-US" sz="4400" dirty="0" smtClean="0"/>
              <a:t> </a:t>
            </a:r>
            <a:r>
              <a:rPr lang="en-US" sz="4400" dirty="0" err="1" smtClean="0"/>
              <a:t>বর্ননা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।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543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মুল্যায়ন</a:t>
            </a:r>
            <a:endParaRPr lang="en-US" sz="3200" dirty="0" smtClean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 ১। </a:t>
            </a:r>
            <a:r>
              <a:rPr lang="en-US" sz="3600" dirty="0" err="1" smtClean="0">
                <a:solidFill>
                  <a:srgbClr val="0070C0"/>
                </a:solidFill>
              </a:rPr>
              <a:t>খন্দক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যুদ্ধে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কোরা</a:t>
            </a:r>
            <a:r>
              <a:rPr lang="bn-BD" sz="3600" dirty="0" smtClean="0">
                <a:solidFill>
                  <a:srgbClr val="0070C0"/>
                </a:solidFill>
              </a:rPr>
              <a:t>ই</a:t>
            </a:r>
            <a:r>
              <a:rPr lang="en-US" sz="3600" dirty="0" err="1" smtClean="0">
                <a:solidFill>
                  <a:srgbClr val="0070C0"/>
                </a:solidFill>
              </a:rPr>
              <a:t>শগন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মৈত্রী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জোট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গঠণ</a:t>
            </a:r>
            <a:r>
              <a:rPr lang="en-US" sz="3600" dirty="0" smtClean="0">
                <a:solidFill>
                  <a:srgbClr val="0070C0"/>
                </a:solidFill>
              </a:rPr>
              <a:t>  </a:t>
            </a:r>
            <a:r>
              <a:rPr lang="en-US" sz="3600" dirty="0" err="1" smtClean="0">
                <a:solidFill>
                  <a:srgbClr val="0070C0"/>
                </a:solidFill>
              </a:rPr>
              <a:t>করে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ছিল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কেন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dirty="0" smtClean="0"/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২।  </a:t>
            </a:r>
            <a:r>
              <a:rPr lang="en-US" sz="3200" dirty="0" err="1" smtClean="0">
                <a:solidFill>
                  <a:schemeClr val="accent2"/>
                </a:solidFill>
              </a:rPr>
              <a:t>খন্দক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যুদ্ধকে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পরিখার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যুদ্ধ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বলার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কারণ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কি</a:t>
            </a:r>
            <a:r>
              <a:rPr lang="en-US" sz="3200" dirty="0" smtClean="0">
                <a:solidFill>
                  <a:schemeClr val="accent2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৩।  </a:t>
            </a:r>
            <a:r>
              <a:rPr lang="en-US" sz="3600" dirty="0" err="1" smtClean="0">
                <a:solidFill>
                  <a:srgbClr val="00B050"/>
                </a:solidFill>
              </a:rPr>
              <a:t>মুসলমান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বৃদ্ধ</a:t>
            </a:r>
            <a:r>
              <a:rPr lang="en-US" sz="3600" dirty="0" smtClean="0">
                <a:solidFill>
                  <a:srgbClr val="00B050"/>
                </a:solidFill>
              </a:rPr>
              <a:t>,</a:t>
            </a:r>
            <a:r>
              <a:rPr lang="bn-BD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নারী</a:t>
            </a:r>
            <a:r>
              <a:rPr lang="bn-BD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ও </a:t>
            </a:r>
            <a:r>
              <a:rPr lang="en-US" sz="3600" dirty="0" err="1" smtClean="0">
                <a:solidFill>
                  <a:srgbClr val="00B050"/>
                </a:solidFill>
              </a:rPr>
              <a:t>শিশুদের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নিরাপদ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স্থানে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রাখার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কারন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বর্ণনা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কর</a:t>
            </a:r>
            <a:r>
              <a:rPr lang="en-US" sz="36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৪।  </a:t>
            </a:r>
            <a:r>
              <a:rPr lang="en-US" sz="3600" dirty="0" err="1" smtClean="0">
                <a:solidFill>
                  <a:srgbClr val="7030A0"/>
                </a:solidFill>
              </a:rPr>
              <a:t>মদীনা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শহরের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কোন্</a:t>
            </a:r>
            <a:r>
              <a:rPr lang="en-US" sz="3600" dirty="0" smtClean="0">
                <a:solidFill>
                  <a:srgbClr val="7030A0"/>
                </a:solidFill>
              </a:rPr>
              <a:t>‌ </a:t>
            </a:r>
            <a:r>
              <a:rPr lang="en-US" sz="3600" dirty="0" err="1" smtClean="0">
                <a:solidFill>
                  <a:srgbClr val="7030A0"/>
                </a:solidFill>
              </a:rPr>
              <a:t>কোন্</a:t>
            </a:r>
            <a:r>
              <a:rPr lang="en-US" sz="3600" dirty="0" smtClean="0">
                <a:solidFill>
                  <a:srgbClr val="7030A0"/>
                </a:solidFill>
              </a:rPr>
              <a:t>‌ </a:t>
            </a:r>
            <a:r>
              <a:rPr lang="en-US" sz="3600" dirty="0" err="1" smtClean="0">
                <a:solidFill>
                  <a:srgbClr val="7030A0"/>
                </a:solidFill>
              </a:rPr>
              <a:t>দিকে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পরিখা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খনন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প্রয়োজন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ছিল</a:t>
            </a:r>
            <a:r>
              <a:rPr lang="en-US" sz="3600" dirty="0" smtClean="0">
                <a:solidFill>
                  <a:srgbClr val="7030A0"/>
                </a:solidFill>
              </a:rPr>
              <a:t>;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0292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</a:rPr>
              <a:t>খন্দকযুদ্ধের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তাৎপর্য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কর</a:t>
            </a:r>
            <a:r>
              <a:rPr lang="en-US" sz="4400" dirty="0" smtClean="0">
                <a:solidFill>
                  <a:srgbClr val="7030A0"/>
                </a:solidFill>
              </a:rPr>
              <a:t>।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3" name="Picture 2" descr="Screenshot_1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676400"/>
            <a:ext cx="3938588" cy="29650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33400"/>
            <a:ext cx="4953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</a:rPr>
              <a:t>বাড়ীর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কাজ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dirty="0" smtClean="0">
                <a:solidFill>
                  <a:prstClr val="black"/>
                </a:solidFill>
              </a:rPr>
              <a:t>সবাইকে </a:t>
            </a:r>
            <a:r>
              <a:rPr lang="en-US" sz="6000" dirty="0" err="1" smtClean="0">
                <a:solidFill>
                  <a:prstClr val="black"/>
                </a:solidFill>
              </a:rPr>
              <a:t>ধন্যবাদ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52599"/>
            <a:ext cx="6553200" cy="4648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144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7162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</a:rPr>
              <a:t>শিক্ষক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পরিচিতি</a:t>
            </a:r>
            <a:endParaRPr lang="en-US" sz="3600" dirty="0" smtClean="0">
              <a:solidFill>
                <a:srgbClr val="00B0F0"/>
              </a:solidFill>
            </a:endParaRPr>
          </a:p>
          <a:p>
            <a:endParaRPr lang="en-US" sz="800" dirty="0" smtClean="0">
              <a:solidFill>
                <a:srgbClr val="7030A0"/>
              </a:solidFill>
            </a:endParaRPr>
          </a:p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সাইফুল ইসলাম সাইফ</a:t>
            </a:r>
            <a:endParaRPr lang="en-US" sz="6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</a:rPr>
              <a:t>প্রভাষক</a:t>
            </a:r>
            <a:r>
              <a:rPr lang="en-US" sz="3600" dirty="0" smtClean="0">
                <a:solidFill>
                  <a:srgbClr val="00B050"/>
                </a:solidFill>
              </a:rPr>
              <a:t>,</a:t>
            </a:r>
            <a:endParaRPr lang="bn-BD" sz="3600" dirty="0" smtClean="0">
              <a:solidFill>
                <a:srgbClr val="00B050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ইসলামের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ইতিহাস</a:t>
            </a:r>
            <a:r>
              <a:rPr lang="bn-BD" sz="3600" dirty="0" smtClean="0">
                <a:solidFill>
                  <a:srgbClr val="00B050"/>
                </a:solidFill>
              </a:rPr>
              <a:t> ও সংস্কৃতি</a:t>
            </a:r>
            <a:endParaRPr lang="en-US" sz="3600" dirty="0" smtClean="0">
              <a:solidFill>
                <a:srgbClr val="00B050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আ</a:t>
            </a:r>
            <a:r>
              <a:rPr lang="bn-BD" sz="3600" dirty="0" smtClean="0">
                <a:solidFill>
                  <a:srgbClr val="00B050"/>
                </a:solidFill>
              </a:rPr>
              <a:t>লোকনগর মহিলা কলেজ</a:t>
            </a:r>
            <a:endParaRPr lang="en-US" sz="3600" dirty="0" smtClean="0">
              <a:solidFill>
                <a:srgbClr val="00B050"/>
              </a:solidFill>
            </a:endParaRPr>
          </a:p>
          <a:p>
            <a:r>
              <a:rPr lang="bn-BD" sz="3600" dirty="0" smtClean="0">
                <a:solidFill>
                  <a:srgbClr val="C00000"/>
                </a:solidFill>
              </a:rPr>
              <a:t>বাগমারা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bn-BD" sz="3600" dirty="0" smtClean="0">
                <a:solidFill>
                  <a:srgbClr val="C00000"/>
                </a:solidFill>
              </a:rPr>
              <a:t>রাজশাহী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মোবাইল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নং</a:t>
            </a:r>
            <a:r>
              <a:rPr lang="en-US" sz="3600" dirty="0" smtClean="0">
                <a:solidFill>
                  <a:srgbClr val="002060"/>
                </a:solidFill>
              </a:rPr>
              <a:t> ০</a:t>
            </a:r>
            <a:r>
              <a:rPr lang="bn-BD" sz="3600" dirty="0" smtClean="0">
                <a:solidFill>
                  <a:srgbClr val="002060"/>
                </a:solidFill>
              </a:rPr>
              <a:t>১৭৩৯২০০৮০০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105400"/>
            <a:ext cx="7086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BD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এডভান্সড </a:t>
            </a:r>
            <a:r>
              <a:rPr lang="en-US" sz="2800" b="1" dirty="0" err="1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আইসিটি</a:t>
            </a:r>
            <a:r>
              <a:rPr lang="bn-BD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 প্রশিক্ষণ</a:t>
            </a: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,</a:t>
            </a:r>
            <a:endParaRPr lang="bn-BD" sz="2800" b="1" dirty="0" smtClean="0">
              <a:solidFill>
                <a:srgbClr val="33CC33"/>
              </a:solidFill>
              <a:latin typeface="Vrinda" pitchFamily="34" charset="0"/>
              <a:ea typeface="Calibri" pitchFamily="34" charset="0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টিকিউআই-২</a:t>
            </a:r>
            <a:r>
              <a:rPr lang="bn-BD" sz="2800" b="1" dirty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,</a:t>
            </a:r>
            <a:endParaRPr lang="bn-BD" sz="2800" b="1" dirty="0" smtClean="0">
              <a:solidFill>
                <a:srgbClr val="33CC33"/>
              </a:solidFill>
              <a:latin typeface="Vrinda" pitchFamily="34" charset="0"/>
              <a:ea typeface="Calibri" pitchFamily="34" charset="0"/>
              <a:cs typeface="Vrind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ভেন্যু</a:t>
            </a: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: </a:t>
            </a:r>
            <a:r>
              <a:rPr lang="en-US" sz="2800" b="1" dirty="0" err="1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টিচার্স</a:t>
            </a: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sz="2800" b="1" dirty="0" err="1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ট্রেনিং</a:t>
            </a: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sz="2800" b="1" dirty="0" err="1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কলেজ</a:t>
            </a:r>
            <a:r>
              <a:rPr lang="bn-BD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,</a:t>
            </a: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bn-BD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রাজশাহী</a:t>
            </a:r>
            <a:r>
              <a:rPr lang="en-US" sz="2800" b="1" dirty="0" smtClean="0">
                <a:solidFill>
                  <a:srgbClr val="33CC33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।</a:t>
            </a:r>
            <a:endParaRPr lang="en-US" sz="2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বিষয়ঃ</a:t>
            </a:r>
            <a:r>
              <a:rPr lang="bn-BD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ইসলামের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ইতিহাস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7200" dirty="0" err="1" smtClean="0">
                <a:solidFill>
                  <a:srgbClr val="002060"/>
                </a:solidFill>
              </a:rPr>
              <a:t>শ্রেনি</a:t>
            </a:r>
            <a:r>
              <a:rPr lang="bn-BD" sz="7200" dirty="0">
                <a:solidFill>
                  <a:srgbClr val="002060"/>
                </a:solidFill>
              </a:rPr>
              <a:t>: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একাদশ</a:t>
            </a:r>
            <a:r>
              <a:rPr lang="en-US" sz="7200" dirty="0" smtClean="0">
                <a:solidFill>
                  <a:srgbClr val="002060"/>
                </a:solidFill>
              </a:rPr>
              <a:t>। </a:t>
            </a:r>
          </a:p>
          <a:p>
            <a:r>
              <a:rPr lang="en-US" sz="7200" dirty="0" err="1" smtClean="0">
                <a:solidFill>
                  <a:srgbClr val="7030A0"/>
                </a:solidFill>
              </a:rPr>
              <a:t>সময়ঃ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bn-BD" sz="7200" dirty="0">
                <a:solidFill>
                  <a:srgbClr val="7030A0"/>
                </a:solidFill>
              </a:rPr>
              <a:t>৪</a:t>
            </a:r>
            <a:r>
              <a:rPr lang="en-US" sz="7200" dirty="0" smtClean="0">
                <a:solidFill>
                  <a:srgbClr val="7030A0"/>
                </a:solidFill>
              </a:rPr>
              <a:t>৫ </a:t>
            </a:r>
            <a:r>
              <a:rPr lang="en-US" sz="7200" dirty="0" err="1" smtClean="0">
                <a:solidFill>
                  <a:srgbClr val="7030A0"/>
                </a:solidFill>
              </a:rPr>
              <a:t>মিনিট</a:t>
            </a:r>
            <a:r>
              <a:rPr lang="en-US" sz="7200" dirty="0" smtClean="0">
                <a:solidFill>
                  <a:srgbClr val="7030A0"/>
                </a:solidFill>
              </a:rPr>
              <a:t>। 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_pc\Desktop\circl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7730837" cy="4419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181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ছবিটি দেখে কি বুঝতে পারলে?  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 ঘোষণাঃ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0574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খন্দক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যুদ্ধ</a:t>
            </a:r>
            <a:endParaRPr lang="en-US" sz="4000" dirty="0" smtClean="0"/>
          </a:p>
          <a:p>
            <a:r>
              <a:rPr lang="en-US" sz="4000" dirty="0" smtClean="0"/>
              <a:t> </a:t>
            </a:r>
          </a:p>
          <a:p>
            <a:r>
              <a:rPr lang="en-US" sz="4000" dirty="0" err="1" smtClean="0">
                <a:solidFill>
                  <a:srgbClr val="002060"/>
                </a:solidFill>
              </a:rPr>
              <a:t>অধ্যায়ঃ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২য়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_pc\Desktop\(mosaddek3)\খন্দকের যুদ্ধ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09600"/>
            <a:ext cx="7543800" cy="48053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638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174875" algn="l"/>
              </a:tabLst>
            </a:pPr>
            <a:r>
              <a:rPr lang="en-US" sz="4000" dirty="0" err="1" smtClean="0"/>
              <a:t>খন্দকের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যুদ্ধ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এইপাঠ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শেষে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শিক্ষার্থীরা</a:t>
            </a:r>
            <a:r>
              <a:rPr lang="en-US" sz="3600" dirty="0" smtClean="0">
                <a:solidFill>
                  <a:srgbClr val="C00000"/>
                </a:solidFill>
              </a:rPr>
              <a:t>……                  </a:t>
            </a:r>
            <a:r>
              <a:rPr lang="en-US" sz="3600" dirty="0" smtClean="0">
                <a:solidFill>
                  <a:srgbClr val="0070C0"/>
                </a:solidFill>
              </a:rPr>
              <a:t>১.খন্দক </a:t>
            </a:r>
            <a:r>
              <a:rPr lang="en-US" sz="3600" dirty="0" err="1" smtClean="0">
                <a:solidFill>
                  <a:srgbClr val="0070C0"/>
                </a:solidFill>
              </a:rPr>
              <a:t>যুদ্ধের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সংজ্ঞা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বলতে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২.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খন্দক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যুদ্ধের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কারন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বর্নণা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করতে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পারবে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742950" indent="-742950"/>
            <a:r>
              <a:rPr lang="en-US" sz="3600" dirty="0" smtClean="0">
                <a:solidFill>
                  <a:srgbClr val="7030A0"/>
                </a:solidFill>
              </a:rPr>
              <a:t>৩. </a:t>
            </a:r>
            <a:r>
              <a:rPr lang="en-US" sz="3600" dirty="0" err="1" smtClean="0">
                <a:solidFill>
                  <a:srgbClr val="7030A0"/>
                </a:solidFill>
              </a:rPr>
              <a:t>এই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যুদ্ধে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মুসলমানদের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কৌশল</a:t>
            </a:r>
            <a:r>
              <a:rPr lang="bn-BD" sz="3600" dirty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উল্লেখ</a:t>
            </a:r>
            <a:r>
              <a:rPr lang="bn-BD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৪.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খন্দক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যুদ্ধের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ফলাফল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বিশ্লেষণ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করতে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পারবে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।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_pc\Desktop\(mosaddek3)\www.youtube.খন্দকের যুদ্ধ - Google Search_files\blank_data_002\ehzab-bat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0"/>
            <a:ext cx="6705600" cy="381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1905000" y="5486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মদিনা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1905000" y="5486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মদিনা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শহরের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চতুর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পার্শ্বে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পরিখা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খনন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2" descr="C:\Users\lenovo_pc\Desktop\circle\kaosunefendisi_133258834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14400"/>
            <a:ext cx="6121969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240</Words>
  <Application>Microsoft Office PowerPoint</Application>
  <PresentationFormat>On-screen Show (4:3)</PresentationFormat>
  <Paragraphs>53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HP</cp:lastModifiedBy>
  <cp:revision>169</cp:revision>
  <dcterms:created xsi:type="dcterms:W3CDTF">2006-08-16T00:00:00Z</dcterms:created>
  <dcterms:modified xsi:type="dcterms:W3CDTF">2019-10-08T09:59:38Z</dcterms:modified>
</cp:coreProperties>
</file>