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374" autoAdjust="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08ABD-1DAF-4102-BF07-1293BA72AF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5902A7-AFB2-443B-B426-129D88FCF505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ঝুঁকির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2030D0-5E48-4DE8-8E44-47F00B04DF55}" type="parTrans" cxnId="{6A3EA86A-A2D4-4835-8AFD-39B1E2E113A8}">
      <dgm:prSet/>
      <dgm:spPr/>
      <dgm:t>
        <a:bodyPr/>
        <a:lstStyle/>
        <a:p>
          <a:endParaRPr lang="en-US"/>
        </a:p>
      </dgm:t>
    </dgm:pt>
    <dgm:pt modelId="{768C36B9-4AD8-459B-BE8D-A0312D201A37}" type="sibTrans" cxnId="{6A3EA86A-A2D4-4835-8AFD-39B1E2E113A8}">
      <dgm:prSet/>
      <dgm:spPr/>
      <dgm:t>
        <a:bodyPr/>
        <a:lstStyle/>
        <a:p>
          <a:endParaRPr lang="en-US"/>
        </a:p>
      </dgm:t>
    </dgm:pt>
    <dgm:pt modelId="{FE86BA30-95F3-4863-8FD3-2D603B2A6245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প্রতিষ্টানের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দৃষ্টিকোন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ঝুঁকির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DB0576-4A20-41BD-AC8A-B470DD190EF1}" type="parTrans" cxnId="{DAF7F187-C440-478F-9DBC-915359C31F75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1D41C2-6C8B-4981-B2EF-B1E4E7ECBC3A}" type="sibTrans" cxnId="{DAF7F187-C440-478F-9DBC-915359C31F75}">
      <dgm:prSet/>
      <dgm:spPr/>
      <dgm:t>
        <a:bodyPr/>
        <a:lstStyle/>
        <a:p>
          <a:endParaRPr lang="en-US"/>
        </a:p>
      </dgm:t>
    </dgm:pt>
    <dgm:pt modelId="{75397DA6-1E63-4E0A-AD81-AE2791D15DCD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108A04-7D11-4C80-A8D2-60E1199EA827}" type="parTrans" cxnId="{00DAE275-7A7C-47BA-ADD0-1F2423332FAB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33E4BF-98D8-4C0D-B460-01D71E890CC3}" type="sibTrans" cxnId="{00DAE275-7A7C-47BA-ADD0-1F2423332FAB}">
      <dgm:prSet/>
      <dgm:spPr/>
      <dgm:t>
        <a:bodyPr/>
        <a:lstStyle/>
        <a:p>
          <a:endParaRPr lang="en-US"/>
        </a:p>
      </dgm:t>
    </dgm:pt>
    <dgm:pt modelId="{DFB33DD0-5713-4AE0-85C1-D245920D5CB5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77D243-48AA-443E-9392-9D091F3487C6}" type="parTrans" cxnId="{95C78E41-92AB-4AE2-AE93-6A8E1254B924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4D4879-1F5D-43F5-9665-962437D5D4BD}" type="sibTrans" cxnId="{95C78E41-92AB-4AE2-AE93-6A8E1254B924}">
      <dgm:prSet/>
      <dgm:spPr/>
      <dgm:t>
        <a:bodyPr/>
        <a:lstStyle/>
        <a:p>
          <a:endParaRPr lang="en-US"/>
        </a:p>
      </dgm:t>
    </dgm:pt>
    <dgm:pt modelId="{F70484B9-96DD-4F2B-8A61-DBEF9B0FBE40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সুদের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0C1AE7-7E4E-4300-ADDD-1F1861A7ED9C}" type="parTrans" cxnId="{3E22D5C5-CA9E-4873-A019-4343E6B4CD17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344550-9231-4EE6-BB43-B2A2A98EFF0A}" type="sibTrans" cxnId="{3E22D5C5-CA9E-4873-A019-4343E6B4CD17}">
      <dgm:prSet/>
      <dgm:spPr/>
      <dgm:t>
        <a:bodyPr/>
        <a:lstStyle/>
        <a:p>
          <a:endParaRPr lang="en-US"/>
        </a:p>
      </dgm:t>
    </dgm:pt>
    <dgm:pt modelId="{CBC5BE11-6A20-4BA8-9798-7E91CCF52F7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তারল্য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76B3E5-3BC5-4157-A63D-25D9A4D85CF1}" type="parTrans" cxnId="{9449C882-9D70-4348-975E-421D14EE1E36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C68BC1-27C5-469E-80D2-26B588DEBC0A}" type="sibTrans" cxnId="{9449C882-9D70-4348-975E-421D14EE1E36}">
      <dgm:prSet/>
      <dgm:spPr/>
      <dgm:t>
        <a:bodyPr/>
        <a:lstStyle/>
        <a:p>
          <a:endParaRPr lang="en-US"/>
        </a:p>
      </dgm:t>
    </dgm:pt>
    <dgm:pt modelId="{D846E447-AC6E-44F8-AF0A-D4A9C35DC979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বিনিয়োগকারীদের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দৃষ্টিকোন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ঝুঁকির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EEFBC3-2E06-4509-A65D-21D7301DE420}" type="sibTrans" cxnId="{59380AF4-C261-47A4-95CD-5F8261040117}">
      <dgm:prSet/>
      <dgm:spPr/>
      <dgm:t>
        <a:bodyPr/>
        <a:lstStyle/>
        <a:p>
          <a:endParaRPr lang="en-US"/>
        </a:p>
      </dgm:t>
    </dgm:pt>
    <dgm:pt modelId="{C7A15F83-EB4B-43D7-A6A3-D5382F624A0C}" type="parTrans" cxnId="{59380AF4-C261-47A4-95CD-5F8261040117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A4CA0E-ACED-41D5-B4E7-1DE492F311A2}" type="pres">
      <dgm:prSet presAssocID="{F8508ABD-1DAF-4102-BF07-1293BA72AF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3FAFE6-35C2-44E4-BC8D-32C7962C19B6}" type="pres">
      <dgm:prSet presAssocID="{C25902A7-AFB2-443B-B426-129D88FCF505}" presName="hierRoot1" presStyleCnt="0"/>
      <dgm:spPr/>
    </dgm:pt>
    <dgm:pt modelId="{6EAD2FF3-615C-44B2-99BF-BEE68C48F076}" type="pres">
      <dgm:prSet presAssocID="{C25902A7-AFB2-443B-B426-129D88FCF505}" presName="composite" presStyleCnt="0"/>
      <dgm:spPr/>
    </dgm:pt>
    <dgm:pt modelId="{D3C19F39-A14B-4894-827B-8A2154586F39}" type="pres">
      <dgm:prSet presAssocID="{C25902A7-AFB2-443B-B426-129D88FCF505}" presName="background" presStyleLbl="node0" presStyleIdx="0" presStyleCnt="1"/>
      <dgm:spPr/>
    </dgm:pt>
    <dgm:pt modelId="{F00F09C8-1273-47A4-9F4B-BC04FEE9C62F}" type="pres">
      <dgm:prSet presAssocID="{C25902A7-AFB2-443B-B426-129D88FCF505}" presName="text" presStyleLbl="fgAcc0" presStyleIdx="0" presStyleCnt="1" custScaleX="116437" custLinFactNeighborX="-69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FA2EB0-246A-4E0C-A0A9-983FF18A09F1}" type="pres">
      <dgm:prSet presAssocID="{C25902A7-AFB2-443B-B426-129D88FCF505}" presName="hierChild2" presStyleCnt="0"/>
      <dgm:spPr/>
    </dgm:pt>
    <dgm:pt modelId="{1323A62E-D0E5-4AA3-AC4A-6C05FAACB864}" type="pres">
      <dgm:prSet presAssocID="{0ADB0576-4A20-41BD-AC8A-B470DD190EF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2BC3EC9-8ACD-48B3-9DE9-90151ADD7C0C}" type="pres">
      <dgm:prSet presAssocID="{FE86BA30-95F3-4863-8FD3-2D603B2A6245}" presName="hierRoot2" presStyleCnt="0"/>
      <dgm:spPr/>
    </dgm:pt>
    <dgm:pt modelId="{FA27FC99-747B-4E13-9C51-ECB5D0F965A3}" type="pres">
      <dgm:prSet presAssocID="{FE86BA30-95F3-4863-8FD3-2D603B2A6245}" presName="composite2" presStyleCnt="0"/>
      <dgm:spPr/>
    </dgm:pt>
    <dgm:pt modelId="{D41FFEA4-1913-499D-93EC-475D3234013A}" type="pres">
      <dgm:prSet presAssocID="{FE86BA30-95F3-4863-8FD3-2D603B2A6245}" presName="background2" presStyleLbl="node2" presStyleIdx="0" presStyleCnt="2"/>
      <dgm:spPr/>
    </dgm:pt>
    <dgm:pt modelId="{91A82157-07B0-4D9B-A17C-0B17D7E7016B}" type="pres">
      <dgm:prSet presAssocID="{FE86BA30-95F3-4863-8FD3-2D603B2A6245}" presName="text2" presStyleLbl="fgAcc2" presStyleIdx="0" presStyleCnt="2" custScaleX="179733" custLinFactNeighborX="-69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747F32-0F95-485E-B7A1-B42A2EA70BDF}" type="pres">
      <dgm:prSet presAssocID="{FE86BA30-95F3-4863-8FD3-2D603B2A6245}" presName="hierChild3" presStyleCnt="0"/>
      <dgm:spPr/>
    </dgm:pt>
    <dgm:pt modelId="{4884E075-35C9-4C41-BC5A-7D547ABAE800}" type="pres">
      <dgm:prSet presAssocID="{E5108A04-7D11-4C80-A8D2-60E1199EA82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87196FC7-9B56-49A6-B915-F2FC71290864}" type="pres">
      <dgm:prSet presAssocID="{75397DA6-1E63-4E0A-AD81-AE2791D15DCD}" presName="hierRoot3" presStyleCnt="0"/>
      <dgm:spPr/>
    </dgm:pt>
    <dgm:pt modelId="{79CBD730-61C6-4E39-B2AA-0CB73161C18F}" type="pres">
      <dgm:prSet presAssocID="{75397DA6-1E63-4E0A-AD81-AE2791D15DCD}" presName="composite3" presStyleCnt="0"/>
      <dgm:spPr/>
    </dgm:pt>
    <dgm:pt modelId="{912A3883-A472-4975-A5FF-E66FC2EFE3E9}" type="pres">
      <dgm:prSet presAssocID="{75397DA6-1E63-4E0A-AD81-AE2791D15DCD}" presName="background3" presStyleLbl="node3" presStyleIdx="0" presStyleCnt="4"/>
      <dgm:spPr/>
    </dgm:pt>
    <dgm:pt modelId="{4D9140CF-5CA2-452B-981A-8C4DE328A8C0}" type="pres">
      <dgm:prSet presAssocID="{75397DA6-1E63-4E0A-AD81-AE2791D15DCD}" presName="text3" presStyleLbl="fgAcc3" presStyleIdx="0" presStyleCnt="4" custLinFactNeighborX="-69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8A3448-5FE2-45BB-9FFE-0E2AE97DABF9}" type="pres">
      <dgm:prSet presAssocID="{75397DA6-1E63-4E0A-AD81-AE2791D15DCD}" presName="hierChild4" presStyleCnt="0"/>
      <dgm:spPr/>
    </dgm:pt>
    <dgm:pt modelId="{5589E556-98A5-4ACE-9EEA-D3518EEDB678}" type="pres">
      <dgm:prSet presAssocID="{8877D243-48AA-443E-9392-9D091F3487C6}" presName="Name17" presStyleLbl="parChTrans1D3" presStyleIdx="1" presStyleCnt="4"/>
      <dgm:spPr/>
      <dgm:t>
        <a:bodyPr/>
        <a:lstStyle/>
        <a:p>
          <a:endParaRPr lang="en-US"/>
        </a:p>
      </dgm:t>
    </dgm:pt>
    <dgm:pt modelId="{EDD7AC80-03C5-4071-8B31-BF962AD4102F}" type="pres">
      <dgm:prSet presAssocID="{DFB33DD0-5713-4AE0-85C1-D245920D5CB5}" presName="hierRoot3" presStyleCnt="0"/>
      <dgm:spPr/>
    </dgm:pt>
    <dgm:pt modelId="{3C085149-CD66-4DAD-9381-EF7AEC82A64D}" type="pres">
      <dgm:prSet presAssocID="{DFB33DD0-5713-4AE0-85C1-D245920D5CB5}" presName="composite3" presStyleCnt="0"/>
      <dgm:spPr/>
    </dgm:pt>
    <dgm:pt modelId="{414B0CA0-692D-4BA7-B733-788C2B903CF5}" type="pres">
      <dgm:prSet presAssocID="{DFB33DD0-5713-4AE0-85C1-D245920D5CB5}" presName="background3" presStyleLbl="node3" presStyleIdx="1" presStyleCnt="4"/>
      <dgm:spPr/>
    </dgm:pt>
    <dgm:pt modelId="{069251DD-D408-478F-97B4-D7FD730ECC0D}" type="pres">
      <dgm:prSet presAssocID="{DFB33DD0-5713-4AE0-85C1-D245920D5CB5}" presName="text3" presStyleLbl="fgAcc3" presStyleIdx="1" presStyleCnt="4" custLinFactNeighborX="-69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A98F7E-47EA-44D6-BF9D-BF09A38375D5}" type="pres">
      <dgm:prSet presAssocID="{DFB33DD0-5713-4AE0-85C1-D245920D5CB5}" presName="hierChild4" presStyleCnt="0"/>
      <dgm:spPr/>
    </dgm:pt>
    <dgm:pt modelId="{74D784CE-F4ED-44DF-B6F4-4804A34F08A0}" type="pres">
      <dgm:prSet presAssocID="{C7A15F83-EB4B-43D7-A6A3-D5382F624A0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F0A7B43-FF8F-49E7-B201-4C21EDE83517}" type="pres">
      <dgm:prSet presAssocID="{D846E447-AC6E-44F8-AF0A-D4A9C35DC979}" presName="hierRoot2" presStyleCnt="0"/>
      <dgm:spPr/>
    </dgm:pt>
    <dgm:pt modelId="{00E4F672-6912-44AB-9F89-707A99EEF1E9}" type="pres">
      <dgm:prSet presAssocID="{D846E447-AC6E-44F8-AF0A-D4A9C35DC979}" presName="composite2" presStyleCnt="0"/>
      <dgm:spPr/>
    </dgm:pt>
    <dgm:pt modelId="{33A2A710-8FA4-4EAF-AF6F-F0CC3D91DC63}" type="pres">
      <dgm:prSet presAssocID="{D846E447-AC6E-44F8-AF0A-D4A9C35DC979}" presName="background2" presStyleLbl="node2" presStyleIdx="1" presStyleCnt="2"/>
      <dgm:spPr/>
    </dgm:pt>
    <dgm:pt modelId="{E06B2126-5403-4F2A-AD97-E6F0B8D27903}" type="pres">
      <dgm:prSet presAssocID="{D846E447-AC6E-44F8-AF0A-D4A9C35DC979}" presName="text2" presStyleLbl="fgAcc2" presStyleIdx="1" presStyleCnt="2" custScaleX="162482" custLinFactNeighborX="-12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4101BA-1424-47D1-ABFE-D9FF939D6A7D}" type="pres">
      <dgm:prSet presAssocID="{D846E447-AC6E-44F8-AF0A-D4A9C35DC979}" presName="hierChild3" presStyleCnt="0"/>
      <dgm:spPr/>
    </dgm:pt>
    <dgm:pt modelId="{38A9347A-E558-4BDD-BA02-63085C10FC39}" type="pres">
      <dgm:prSet presAssocID="{950C1AE7-7E4E-4300-ADDD-1F1861A7ED9C}" presName="Name17" presStyleLbl="parChTrans1D3" presStyleIdx="2" presStyleCnt="4"/>
      <dgm:spPr/>
      <dgm:t>
        <a:bodyPr/>
        <a:lstStyle/>
        <a:p>
          <a:endParaRPr lang="en-US"/>
        </a:p>
      </dgm:t>
    </dgm:pt>
    <dgm:pt modelId="{6E52FB14-E217-4C1E-BF6D-73C3962F018D}" type="pres">
      <dgm:prSet presAssocID="{F70484B9-96DD-4F2B-8A61-DBEF9B0FBE40}" presName="hierRoot3" presStyleCnt="0"/>
      <dgm:spPr/>
    </dgm:pt>
    <dgm:pt modelId="{6D032B46-E3A2-4262-97C5-A57655FE3091}" type="pres">
      <dgm:prSet presAssocID="{F70484B9-96DD-4F2B-8A61-DBEF9B0FBE40}" presName="composite3" presStyleCnt="0"/>
      <dgm:spPr/>
    </dgm:pt>
    <dgm:pt modelId="{93AA0EAE-B872-40D8-8681-1A9E93914D57}" type="pres">
      <dgm:prSet presAssocID="{F70484B9-96DD-4F2B-8A61-DBEF9B0FBE40}" presName="background3" presStyleLbl="node3" presStyleIdx="2" presStyleCnt="4"/>
      <dgm:spPr/>
    </dgm:pt>
    <dgm:pt modelId="{B5179765-C450-4FA3-802B-8F384F44B91E}" type="pres">
      <dgm:prSet presAssocID="{F70484B9-96DD-4F2B-8A61-DBEF9B0FBE40}" presName="text3" presStyleLbl="fgAcc3" presStyleIdx="2" presStyleCnt="4" custLinFactNeighborX="-69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E92A70-B192-470C-84B3-D06AC3F549D9}" type="pres">
      <dgm:prSet presAssocID="{F70484B9-96DD-4F2B-8A61-DBEF9B0FBE40}" presName="hierChild4" presStyleCnt="0"/>
      <dgm:spPr/>
    </dgm:pt>
    <dgm:pt modelId="{87604514-A53A-4749-A28D-34AD768AE915}" type="pres">
      <dgm:prSet presAssocID="{7276B3E5-3BC5-4157-A63D-25D9A4D85CF1}" presName="Name17" presStyleLbl="parChTrans1D3" presStyleIdx="3" presStyleCnt="4"/>
      <dgm:spPr/>
      <dgm:t>
        <a:bodyPr/>
        <a:lstStyle/>
        <a:p>
          <a:endParaRPr lang="en-US"/>
        </a:p>
      </dgm:t>
    </dgm:pt>
    <dgm:pt modelId="{261085D1-7F22-45EB-A1B7-242AFABA9D68}" type="pres">
      <dgm:prSet presAssocID="{CBC5BE11-6A20-4BA8-9798-7E91CCF52F74}" presName="hierRoot3" presStyleCnt="0"/>
      <dgm:spPr/>
    </dgm:pt>
    <dgm:pt modelId="{0666B342-BFAB-4ADB-97D2-7731C65D62E9}" type="pres">
      <dgm:prSet presAssocID="{CBC5BE11-6A20-4BA8-9798-7E91CCF52F74}" presName="composite3" presStyleCnt="0"/>
      <dgm:spPr/>
    </dgm:pt>
    <dgm:pt modelId="{B8FBDEBF-6B19-4B5B-A9C8-F97C7F0DBB28}" type="pres">
      <dgm:prSet presAssocID="{CBC5BE11-6A20-4BA8-9798-7E91CCF52F74}" presName="background3" presStyleLbl="node3" presStyleIdx="3" presStyleCnt="4"/>
      <dgm:spPr/>
    </dgm:pt>
    <dgm:pt modelId="{0C5C9F10-8CEC-4716-A4DA-63A01C022E7B}" type="pres">
      <dgm:prSet presAssocID="{CBC5BE11-6A20-4BA8-9798-7E91CCF52F74}" presName="text3" presStyleLbl="fgAcc3" presStyleIdx="3" presStyleCnt="4" custLinFactNeighborX="-69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B80FAF-3973-4951-994A-F7F9B93D4193}" type="pres">
      <dgm:prSet presAssocID="{CBC5BE11-6A20-4BA8-9798-7E91CCF52F74}" presName="hierChild4" presStyleCnt="0"/>
      <dgm:spPr/>
    </dgm:pt>
  </dgm:ptLst>
  <dgm:cxnLst>
    <dgm:cxn modelId="{00DAE275-7A7C-47BA-ADD0-1F2423332FAB}" srcId="{FE86BA30-95F3-4863-8FD3-2D603B2A6245}" destId="{75397DA6-1E63-4E0A-AD81-AE2791D15DCD}" srcOrd="0" destOrd="0" parTransId="{E5108A04-7D11-4C80-A8D2-60E1199EA827}" sibTransId="{C333E4BF-98D8-4C0D-B460-01D71E890CC3}"/>
    <dgm:cxn modelId="{3192C6E8-2E3D-47AF-AC12-8325C907E686}" type="presOf" srcId="{0ADB0576-4A20-41BD-AC8A-B470DD190EF1}" destId="{1323A62E-D0E5-4AA3-AC4A-6C05FAACB864}" srcOrd="0" destOrd="0" presId="urn:microsoft.com/office/officeart/2005/8/layout/hierarchy1"/>
    <dgm:cxn modelId="{33C4514E-1ADC-4C48-9024-038096574CC9}" type="presOf" srcId="{C25902A7-AFB2-443B-B426-129D88FCF505}" destId="{F00F09C8-1273-47A4-9F4B-BC04FEE9C62F}" srcOrd="0" destOrd="0" presId="urn:microsoft.com/office/officeart/2005/8/layout/hierarchy1"/>
    <dgm:cxn modelId="{3111CE7A-80AC-4994-AE74-EF96E6BEB298}" type="presOf" srcId="{950C1AE7-7E4E-4300-ADDD-1F1861A7ED9C}" destId="{38A9347A-E558-4BDD-BA02-63085C10FC39}" srcOrd="0" destOrd="0" presId="urn:microsoft.com/office/officeart/2005/8/layout/hierarchy1"/>
    <dgm:cxn modelId="{9449C882-9D70-4348-975E-421D14EE1E36}" srcId="{D846E447-AC6E-44F8-AF0A-D4A9C35DC979}" destId="{CBC5BE11-6A20-4BA8-9798-7E91CCF52F74}" srcOrd="1" destOrd="0" parTransId="{7276B3E5-3BC5-4157-A63D-25D9A4D85CF1}" sibTransId="{DBC68BC1-27C5-469E-80D2-26B588DEBC0A}"/>
    <dgm:cxn modelId="{3E22D5C5-CA9E-4873-A019-4343E6B4CD17}" srcId="{D846E447-AC6E-44F8-AF0A-D4A9C35DC979}" destId="{F70484B9-96DD-4F2B-8A61-DBEF9B0FBE40}" srcOrd="0" destOrd="0" parTransId="{950C1AE7-7E4E-4300-ADDD-1F1861A7ED9C}" sibTransId="{83344550-9231-4EE6-BB43-B2A2A98EFF0A}"/>
    <dgm:cxn modelId="{FB881387-CE83-435B-9731-50094C62BAAE}" type="presOf" srcId="{C7A15F83-EB4B-43D7-A6A3-D5382F624A0C}" destId="{74D784CE-F4ED-44DF-B6F4-4804A34F08A0}" srcOrd="0" destOrd="0" presId="urn:microsoft.com/office/officeart/2005/8/layout/hierarchy1"/>
    <dgm:cxn modelId="{6A3EA86A-A2D4-4835-8AFD-39B1E2E113A8}" srcId="{F8508ABD-1DAF-4102-BF07-1293BA72AF16}" destId="{C25902A7-AFB2-443B-B426-129D88FCF505}" srcOrd="0" destOrd="0" parTransId="{902030D0-5E48-4DE8-8E44-47F00B04DF55}" sibTransId="{768C36B9-4AD8-459B-BE8D-A0312D201A37}"/>
    <dgm:cxn modelId="{AF63C0D8-EED6-414D-9501-64D861F88896}" type="presOf" srcId="{7276B3E5-3BC5-4157-A63D-25D9A4D85CF1}" destId="{87604514-A53A-4749-A28D-34AD768AE915}" srcOrd="0" destOrd="0" presId="urn:microsoft.com/office/officeart/2005/8/layout/hierarchy1"/>
    <dgm:cxn modelId="{911F1399-A145-48DD-90F3-00EB053BC34D}" type="presOf" srcId="{F8508ABD-1DAF-4102-BF07-1293BA72AF16}" destId="{23A4CA0E-ACED-41D5-B4E7-1DE492F311A2}" srcOrd="0" destOrd="0" presId="urn:microsoft.com/office/officeart/2005/8/layout/hierarchy1"/>
    <dgm:cxn modelId="{9BA54C36-3ACB-478A-B7C0-B7D4F5651B76}" type="presOf" srcId="{E5108A04-7D11-4C80-A8D2-60E1199EA827}" destId="{4884E075-35C9-4C41-BC5A-7D547ABAE800}" srcOrd="0" destOrd="0" presId="urn:microsoft.com/office/officeart/2005/8/layout/hierarchy1"/>
    <dgm:cxn modelId="{F015F382-6BC5-47C7-A64A-7870C262311D}" type="presOf" srcId="{FE86BA30-95F3-4863-8FD3-2D603B2A6245}" destId="{91A82157-07B0-4D9B-A17C-0B17D7E7016B}" srcOrd="0" destOrd="0" presId="urn:microsoft.com/office/officeart/2005/8/layout/hierarchy1"/>
    <dgm:cxn modelId="{35059388-FFF2-405C-B066-814A25BBFF8E}" type="presOf" srcId="{75397DA6-1E63-4E0A-AD81-AE2791D15DCD}" destId="{4D9140CF-5CA2-452B-981A-8C4DE328A8C0}" srcOrd="0" destOrd="0" presId="urn:microsoft.com/office/officeart/2005/8/layout/hierarchy1"/>
    <dgm:cxn modelId="{D649DD3B-38AE-41FC-B258-2C978EE43952}" type="presOf" srcId="{8877D243-48AA-443E-9392-9D091F3487C6}" destId="{5589E556-98A5-4ACE-9EEA-D3518EEDB678}" srcOrd="0" destOrd="0" presId="urn:microsoft.com/office/officeart/2005/8/layout/hierarchy1"/>
    <dgm:cxn modelId="{17C9A48A-B816-4799-8EC2-B84EB301C9D0}" type="presOf" srcId="{CBC5BE11-6A20-4BA8-9798-7E91CCF52F74}" destId="{0C5C9F10-8CEC-4716-A4DA-63A01C022E7B}" srcOrd="0" destOrd="0" presId="urn:microsoft.com/office/officeart/2005/8/layout/hierarchy1"/>
    <dgm:cxn modelId="{59380AF4-C261-47A4-95CD-5F8261040117}" srcId="{C25902A7-AFB2-443B-B426-129D88FCF505}" destId="{D846E447-AC6E-44F8-AF0A-D4A9C35DC979}" srcOrd="1" destOrd="0" parTransId="{C7A15F83-EB4B-43D7-A6A3-D5382F624A0C}" sibTransId="{77EEFBC3-2E06-4509-A65D-21D7301DE420}"/>
    <dgm:cxn modelId="{DAF7F187-C440-478F-9DBC-915359C31F75}" srcId="{C25902A7-AFB2-443B-B426-129D88FCF505}" destId="{FE86BA30-95F3-4863-8FD3-2D603B2A6245}" srcOrd="0" destOrd="0" parTransId="{0ADB0576-4A20-41BD-AC8A-B470DD190EF1}" sibTransId="{B31D41C2-6C8B-4981-B2EF-B1E4E7ECBC3A}"/>
    <dgm:cxn modelId="{BBE208BB-1E3D-4DA9-B108-7B0FC8F8410C}" type="presOf" srcId="{DFB33DD0-5713-4AE0-85C1-D245920D5CB5}" destId="{069251DD-D408-478F-97B4-D7FD730ECC0D}" srcOrd="0" destOrd="0" presId="urn:microsoft.com/office/officeart/2005/8/layout/hierarchy1"/>
    <dgm:cxn modelId="{67C1A302-21D4-4B4E-9302-AF87CEC6AE60}" type="presOf" srcId="{F70484B9-96DD-4F2B-8A61-DBEF9B0FBE40}" destId="{B5179765-C450-4FA3-802B-8F384F44B91E}" srcOrd="0" destOrd="0" presId="urn:microsoft.com/office/officeart/2005/8/layout/hierarchy1"/>
    <dgm:cxn modelId="{95C78E41-92AB-4AE2-AE93-6A8E1254B924}" srcId="{FE86BA30-95F3-4863-8FD3-2D603B2A6245}" destId="{DFB33DD0-5713-4AE0-85C1-D245920D5CB5}" srcOrd="1" destOrd="0" parTransId="{8877D243-48AA-443E-9392-9D091F3487C6}" sibTransId="{A74D4879-1F5D-43F5-9665-962437D5D4BD}"/>
    <dgm:cxn modelId="{90493E4E-0302-4D1A-98B8-924B13488641}" type="presOf" srcId="{D846E447-AC6E-44F8-AF0A-D4A9C35DC979}" destId="{E06B2126-5403-4F2A-AD97-E6F0B8D27903}" srcOrd="0" destOrd="0" presId="urn:microsoft.com/office/officeart/2005/8/layout/hierarchy1"/>
    <dgm:cxn modelId="{44B4B2A6-1127-4689-9F6E-5684D4A33B14}" type="presParOf" srcId="{23A4CA0E-ACED-41D5-B4E7-1DE492F311A2}" destId="{CF3FAFE6-35C2-44E4-BC8D-32C7962C19B6}" srcOrd="0" destOrd="0" presId="urn:microsoft.com/office/officeart/2005/8/layout/hierarchy1"/>
    <dgm:cxn modelId="{0873A424-6436-44FD-9306-389C05F6CEA2}" type="presParOf" srcId="{CF3FAFE6-35C2-44E4-BC8D-32C7962C19B6}" destId="{6EAD2FF3-615C-44B2-99BF-BEE68C48F076}" srcOrd="0" destOrd="0" presId="urn:microsoft.com/office/officeart/2005/8/layout/hierarchy1"/>
    <dgm:cxn modelId="{1FB84CD3-EA14-4748-B146-AC072F4FC32A}" type="presParOf" srcId="{6EAD2FF3-615C-44B2-99BF-BEE68C48F076}" destId="{D3C19F39-A14B-4894-827B-8A2154586F39}" srcOrd="0" destOrd="0" presId="urn:microsoft.com/office/officeart/2005/8/layout/hierarchy1"/>
    <dgm:cxn modelId="{000AB6BB-88BC-4F17-8B39-2EB2F7896667}" type="presParOf" srcId="{6EAD2FF3-615C-44B2-99BF-BEE68C48F076}" destId="{F00F09C8-1273-47A4-9F4B-BC04FEE9C62F}" srcOrd="1" destOrd="0" presId="urn:microsoft.com/office/officeart/2005/8/layout/hierarchy1"/>
    <dgm:cxn modelId="{C6B477C4-1B70-4E13-98CC-57A677404B95}" type="presParOf" srcId="{CF3FAFE6-35C2-44E4-BC8D-32C7962C19B6}" destId="{B9FA2EB0-246A-4E0C-A0A9-983FF18A09F1}" srcOrd="1" destOrd="0" presId="urn:microsoft.com/office/officeart/2005/8/layout/hierarchy1"/>
    <dgm:cxn modelId="{89D52956-2D5F-4E1F-9491-C9B6DFDDEEBF}" type="presParOf" srcId="{B9FA2EB0-246A-4E0C-A0A9-983FF18A09F1}" destId="{1323A62E-D0E5-4AA3-AC4A-6C05FAACB864}" srcOrd="0" destOrd="0" presId="urn:microsoft.com/office/officeart/2005/8/layout/hierarchy1"/>
    <dgm:cxn modelId="{7DA55640-BEBD-40CA-948B-CF5F0BCEBD63}" type="presParOf" srcId="{B9FA2EB0-246A-4E0C-A0A9-983FF18A09F1}" destId="{E2BC3EC9-8ACD-48B3-9DE9-90151ADD7C0C}" srcOrd="1" destOrd="0" presId="urn:microsoft.com/office/officeart/2005/8/layout/hierarchy1"/>
    <dgm:cxn modelId="{E9D62070-9E47-49B5-A366-85D5469CE16B}" type="presParOf" srcId="{E2BC3EC9-8ACD-48B3-9DE9-90151ADD7C0C}" destId="{FA27FC99-747B-4E13-9C51-ECB5D0F965A3}" srcOrd="0" destOrd="0" presId="urn:microsoft.com/office/officeart/2005/8/layout/hierarchy1"/>
    <dgm:cxn modelId="{8A12FB48-72E3-4AFA-B987-53EACCE5AA1F}" type="presParOf" srcId="{FA27FC99-747B-4E13-9C51-ECB5D0F965A3}" destId="{D41FFEA4-1913-499D-93EC-475D3234013A}" srcOrd="0" destOrd="0" presId="urn:microsoft.com/office/officeart/2005/8/layout/hierarchy1"/>
    <dgm:cxn modelId="{926AB140-D775-4620-9DB8-61EC46F790FF}" type="presParOf" srcId="{FA27FC99-747B-4E13-9C51-ECB5D0F965A3}" destId="{91A82157-07B0-4D9B-A17C-0B17D7E7016B}" srcOrd="1" destOrd="0" presId="urn:microsoft.com/office/officeart/2005/8/layout/hierarchy1"/>
    <dgm:cxn modelId="{2BED3452-BADF-4734-8465-80C158DAD878}" type="presParOf" srcId="{E2BC3EC9-8ACD-48B3-9DE9-90151ADD7C0C}" destId="{30747F32-0F95-485E-B7A1-B42A2EA70BDF}" srcOrd="1" destOrd="0" presId="urn:microsoft.com/office/officeart/2005/8/layout/hierarchy1"/>
    <dgm:cxn modelId="{86E3279E-5666-4C30-857B-6C2877C97A1D}" type="presParOf" srcId="{30747F32-0F95-485E-B7A1-B42A2EA70BDF}" destId="{4884E075-35C9-4C41-BC5A-7D547ABAE800}" srcOrd="0" destOrd="0" presId="urn:microsoft.com/office/officeart/2005/8/layout/hierarchy1"/>
    <dgm:cxn modelId="{1E670FD7-784F-431E-A67C-DC4AD74D83B0}" type="presParOf" srcId="{30747F32-0F95-485E-B7A1-B42A2EA70BDF}" destId="{87196FC7-9B56-49A6-B915-F2FC71290864}" srcOrd="1" destOrd="0" presId="urn:microsoft.com/office/officeart/2005/8/layout/hierarchy1"/>
    <dgm:cxn modelId="{6FA91DE5-937B-456F-AE1E-28A4BD98FD17}" type="presParOf" srcId="{87196FC7-9B56-49A6-B915-F2FC71290864}" destId="{79CBD730-61C6-4E39-B2AA-0CB73161C18F}" srcOrd="0" destOrd="0" presId="urn:microsoft.com/office/officeart/2005/8/layout/hierarchy1"/>
    <dgm:cxn modelId="{B3642FA8-4800-4E80-99C1-644F9447AFC1}" type="presParOf" srcId="{79CBD730-61C6-4E39-B2AA-0CB73161C18F}" destId="{912A3883-A472-4975-A5FF-E66FC2EFE3E9}" srcOrd="0" destOrd="0" presId="urn:microsoft.com/office/officeart/2005/8/layout/hierarchy1"/>
    <dgm:cxn modelId="{1DB12111-3F3A-4077-B4F1-2AD1361B6AC4}" type="presParOf" srcId="{79CBD730-61C6-4E39-B2AA-0CB73161C18F}" destId="{4D9140CF-5CA2-452B-981A-8C4DE328A8C0}" srcOrd="1" destOrd="0" presId="urn:microsoft.com/office/officeart/2005/8/layout/hierarchy1"/>
    <dgm:cxn modelId="{C3A54C07-61CB-4877-B82A-23A1F38C4882}" type="presParOf" srcId="{87196FC7-9B56-49A6-B915-F2FC71290864}" destId="{3F8A3448-5FE2-45BB-9FFE-0E2AE97DABF9}" srcOrd="1" destOrd="0" presId="urn:microsoft.com/office/officeart/2005/8/layout/hierarchy1"/>
    <dgm:cxn modelId="{1B690939-F56A-4951-AFE7-E74A5A89229A}" type="presParOf" srcId="{30747F32-0F95-485E-B7A1-B42A2EA70BDF}" destId="{5589E556-98A5-4ACE-9EEA-D3518EEDB678}" srcOrd="2" destOrd="0" presId="urn:microsoft.com/office/officeart/2005/8/layout/hierarchy1"/>
    <dgm:cxn modelId="{D2305267-709C-453B-A254-560A8011F87D}" type="presParOf" srcId="{30747F32-0F95-485E-B7A1-B42A2EA70BDF}" destId="{EDD7AC80-03C5-4071-8B31-BF962AD4102F}" srcOrd="3" destOrd="0" presId="urn:microsoft.com/office/officeart/2005/8/layout/hierarchy1"/>
    <dgm:cxn modelId="{810140F9-CFB9-4F04-B23B-2BE63B9A30EC}" type="presParOf" srcId="{EDD7AC80-03C5-4071-8B31-BF962AD4102F}" destId="{3C085149-CD66-4DAD-9381-EF7AEC82A64D}" srcOrd="0" destOrd="0" presId="urn:microsoft.com/office/officeart/2005/8/layout/hierarchy1"/>
    <dgm:cxn modelId="{9B2F0B7E-0F6B-47D7-9582-EBC72797B81B}" type="presParOf" srcId="{3C085149-CD66-4DAD-9381-EF7AEC82A64D}" destId="{414B0CA0-692D-4BA7-B733-788C2B903CF5}" srcOrd="0" destOrd="0" presId="urn:microsoft.com/office/officeart/2005/8/layout/hierarchy1"/>
    <dgm:cxn modelId="{2B02E0B7-C564-4D12-B889-570D2E2ADD0F}" type="presParOf" srcId="{3C085149-CD66-4DAD-9381-EF7AEC82A64D}" destId="{069251DD-D408-478F-97B4-D7FD730ECC0D}" srcOrd="1" destOrd="0" presId="urn:microsoft.com/office/officeart/2005/8/layout/hierarchy1"/>
    <dgm:cxn modelId="{7D5C4D1D-80A3-42C6-BEDA-1774D1998BCE}" type="presParOf" srcId="{EDD7AC80-03C5-4071-8B31-BF962AD4102F}" destId="{EBA98F7E-47EA-44D6-BF9D-BF09A38375D5}" srcOrd="1" destOrd="0" presId="urn:microsoft.com/office/officeart/2005/8/layout/hierarchy1"/>
    <dgm:cxn modelId="{FEB023AB-378F-4ABC-8DE6-D526EA85A010}" type="presParOf" srcId="{B9FA2EB0-246A-4E0C-A0A9-983FF18A09F1}" destId="{74D784CE-F4ED-44DF-B6F4-4804A34F08A0}" srcOrd="2" destOrd="0" presId="urn:microsoft.com/office/officeart/2005/8/layout/hierarchy1"/>
    <dgm:cxn modelId="{0F44E645-D4FD-40F2-8567-E700E5300BF4}" type="presParOf" srcId="{B9FA2EB0-246A-4E0C-A0A9-983FF18A09F1}" destId="{EF0A7B43-FF8F-49E7-B201-4C21EDE83517}" srcOrd="3" destOrd="0" presId="urn:microsoft.com/office/officeart/2005/8/layout/hierarchy1"/>
    <dgm:cxn modelId="{E26C629A-D705-47C6-A14B-127903C015D5}" type="presParOf" srcId="{EF0A7B43-FF8F-49E7-B201-4C21EDE83517}" destId="{00E4F672-6912-44AB-9F89-707A99EEF1E9}" srcOrd="0" destOrd="0" presId="urn:microsoft.com/office/officeart/2005/8/layout/hierarchy1"/>
    <dgm:cxn modelId="{80BB3F1C-4C88-49E2-B035-17671BF02029}" type="presParOf" srcId="{00E4F672-6912-44AB-9F89-707A99EEF1E9}" destId="{33A2A710-8FA4-4EAF-AF6F-F0CC3D91DC63}" srcOrd="0" destOrd="0" presId="urn:microsoft.com/office/officeart/2005/8/layout/hierarchy1"/>
    <dgm:cxn modelId="{9FE22893-BBE5-4150-81AE-9258268A57CA}" type="presParOf" srcId="{00E4F672-6912-44AB-9F89-707A99EEF1E9}" destId="{E06B2126-5403-4F2A-AD97-E6F0B8D27903}" srcOrd="1" destOrd="0" presId="urn:microsoft.com/office/officeart/2005/8/layout/hierarchy1"/>
    <dgm:cxn modelId="{1F592B22-1567-4ED3-8D66-012682409DCF}" type="presParOf" srcId="{EF0A7B43-FF8F-49E7-B201-4C21EDE83517}" destId="{9C4101BA-1424-47D1-ABFE-D9FF939D6A7D}" srcOrd="1" destOrd="0" presId="urn:microsoft.com/office/officeart/2005/8/layout/hierarchy1"/>
    <dgm:cxn modelId="{1E5EE39A-723E-4783-9C1F-14A46317EB8D}" type="presParOf" srcId="{9C4101BA-1424-47D1-ABFE-D9FF939D6A7D}" destId="{38A9347A-E558-4BDD-BA02-63085C10FC39}" srcOrd="0" destOrd="0" presId="urn:microsoft.com/office/officeart/2005/8/layout/hierarchy1"/>
    <dgm:cxn modelId="{29FEBE7F-9547-4A8E-B6C7-9BAF5DDD0BE9}" type="presParOf" srcId="{9C4101BA-1424-47D1-ABFE-D9FF939D6A7D}" destId="{6E52FB14-E217-4C1E-BF6D-73C3962F018D}" srcOrd="1" destOrd="0" presId="urn:microsoft.com/office/officeart/2005/8/layout/hierarchy1"/>
    <dgm:cxn modelId="{0ED5CAC6-FCFF-4E2C-9E8D-853DCBCAF6CC}" type="presParOf" srcId="{6E52FB14-E217-4C1E-BF6D-73C3962F018D}" destId="{6D032B46-E3A2-4262-97C5-A57655FE3091}" srcOrd="0" destOrd="0" presId="urn:microsoft.com/office/officeart/2005/8/layout/hierarchy1"/>
    <dgm:cxn modelId="{AE78F535-8876-49C4-87D8-0A89889F2A26}" type="presParOf" srcId="{6D032B46-E3A2-4262-97C5-A57655FE3091}" destId="{93AA0EAE-B872-40D8-8681-1A9E93914D57}" srcOrd="0" destOrd="0" presId="urn:microsoft.com/office/officeart/2005/8/layout/hierarchy1"/>
    <dgm:cxn modelId="{3A49ED4C-826F-4CDE-BA9F-11E8E848A48A}" type="presParOf" srcId="{6D032B46-E3A2-4262-97C5-A57655FE3091}" destId="{B5179765-C450-4FA3-802B-8F384F44B91E}" srcOrd="1" destOrd="0" presId="urn:microsoft.com/office/officeart/2005/8/layout/hierarchy1"/>
    <dgm:cxn modelId="{0B0844AC-DA9D-4AEA-8CC4-65637AFE494A}" type="presParOf" srcId="{6E52FB14-E217-4C1E-BF6D-73C3962F018D}" destId="{AEE92A70-B192-470C-84B3-D06AC3F549D9}" srcOrd="1" destOrd="0" presId="urn:microsoft.com/office/officeart/2005/8/layout/hierarchy1"/>
    <dgm:cxn modelId="{8DFC3F93-68CE-4B52-9C1E-D2D61C32C0D5}" type="presParOf" srcId="{9C4101BA-1424-47D1-ABFE-D9FF939D6A7D}" destId="{87604514-A53A-4749-A28D-34AD768AE915}" srcOrd="2" destOrd="0" presId="urn:microsoft.com/office/officeart/2005/8/layout/hierarchy1"/>
    <dgm:cxn modelId="{0DEDC026-B653-43FC-A21A-F4B030F14A90}" type="presParOf" srcId="{9C4101BA-1424-47D1-ABFE-D9FF939D6A7D}" destId="{261085D1-7F22-45EB-A1B7-242AFABA9D68}" srcOrd="3" destOrd="0" presId="urn:microsoft.com/office/officeart/2005/8/layout/hierarchy1"/>
    <dgm:cxn modelId="{AA0512AD-2E34-4C14-AEC6-8051D9DE92ED}" type="presParOf" srcId="{261085D1-7F22-45EB-A1B7-242AFABA9D68}" destId="{0666B342-BFAB-4ADB-97D2-7731C65D62E9}" srcOrd="0" destOrd="0" presId="urn:microsoft.com/office/officeart/2005/8/layout/hierarchy1"/>
    <dgm:cxn modelId="{ABDB3804-02B9-477B-A38F-6557B1C9348F}" type="presParOf" srcId="{0666B342-BFAB-4ADB-97D2-7731C65D62E9}" destId="{B8FBDEBF-6B19-4B5B-A9C8-F97C7F0DBB28}" srcOrd="0" destOrd="0" presId="urn:microsoft.com/office/officeart/2005/8/layout/hierarchy1"/>
    <dgm:cxn modelId="{641C9AF2-9E38-49A5-B84E-21FB6FF21EDE}" type="presParOf" srcId="{0666B342-BFAB-4ADB-97D2-7731C65D62E9}" destId="{0C5C9F10-8CEC-4716-A4DA-63A01C022E7B}" srcOrd="1" destOrd="0" presId="urn:microsoft.com/office/officeart/2005/8/layout/hierarchy1"/>
    <dgm:cxn modelId="{2618EE6F-4100-46B0-9F55-042C0850BCB5}" type="presParOf" srcId="{261085D1-7F22-45EB-A1B7-242AFABA9D68}" destId="{B7B80FAF-3973-4951-994A-F7F9B93D41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04514-A53A-4749-A28D-34AD768AE915}">
      <dsp:nvSpPr>
        <dsp:cNvPr id="0" name=""/>
        <dsp:cNvSpPr/>
      </dsp:nvSpPr>
      <dsp:spPr>
        <a:xfrm>
          <a:off x="6758741" y="3286326"/>
          <a:ext cx="1322361" cy="573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785"/>
              </a:lnTo>
              <a:lnTo>
                <a:pt x="1322361" y="390785"/>
              </a:lnTo>
              <a:lnTo>
                <a:pt x="1322361" y="57344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9347A-E558-4BDD-BA02-63085C10FC39}">
      <dsp:nvSpPr>
        <dsp:cNvPr id="0" name=""/>
        <dsp:cNvSpPr/>
      </dsp:nvSpPr>
      <dsp:spPr>
        <a:xfrm>
          <a:off x="5671212" y="3286326"/>
          <a:ext cx="1087528" cy="573444"/>
        </a:xfrm>
        <a:custGeom>
          <a:avLst/>
          <a:gdLst/>
          <a:ahLst/>
          <a:cxnLst/>
          <a:rect l="0" t="0" r="0" b="0"/>
          <a:pathLst>
            <a:path>
              <a:moveTo>
                <a:pt x="1087528" y="0"/>
              </a:moveTo>
              <a:lnTo>
                <a:pt x="1087528" y="390785"/>
              </a:lnTo>
              <a:lnTo>
                <a:pt x="0" y="390785"/>
              </a:lnTo>
              <a:lnTo>
                <a:pt x="0" y="57344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784CE-F4ED-44DF-B6F4-4804A34F08A0}">
      <dsp:nvSpPr>
        <dsp:cNvPr id="0" name=""/>
        <dsp:cNvSpPr/>
      </dsp:nvSpPr>
      <dsp:spPr>
        <a:xfrm>
          <a:off x="4381231" y="1460835"/>
          <a:ext cx="2377509" cy="573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785"/>
              </a:lnTo>
              <a:lnTo>
                <a:pt x="2377509" y="390785"/>
              </a:lnTo>
              <a:lnTo>
                <a:pt x="2377509" y="5734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9E556-98A5-4ACE-9EEA-D3518EEDB678}">
      <dsp:nvSpPr>
        <dsp:cNvPr id="0" name=""/>
        <dsp:cNvSpPr/>
      </dsp:nvSpPr>
      <dsp:spPr>
        <a:xfrm>
          <a:off x="2056377" y="3286326"/>
          <a:ext cx="1204944" cy="573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785"/>
              </a:lnTo>
              <a:lnTo>
                <a:pt x="1204944" y="390785"/>
              </a:lnTo>
              <a:lnTo>
                <a:pt x="1204944" y="57344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4E075-35C9-4C41-BC5A-7D547ABAE800}">
      <dsp:nvSpPr>
        <dsp:cNvPr id="0" name=""/>
        <dsp:cNvSpPr/>
      </dsp:nvSpPr>
      <dsp:spPr>
        <a:xfrm>
          <a:off x="851432" y="3286326"/>
          <a:ext cx="1204944" cy="573444"/>
        </a:xfrm>
        <a:custGeom>
          <a:avLst/>
          <a:gdLst/>
          <a:ahLst/>
          <a:cxnLst/>
          <a:rect l="0" t="0" r="0" b="0"/>
          <a:pathLst>
            <a:path>
              <a:moveTo>
                <a:pt x="1204944" y="0"/>
              </a:moveTo>
              <a:lnTo>
                <a:pt x="1204944" y="390785"/>
              </a:lnTo>
              <a:lnTo>
                <a:pt x="0" y="390785"/>
              </a:lnTo>
              <a:lnTo>
                <a:pt x="0" y="57344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3A62E-D0E5-4AA3-AC4A-6C05FAACB864}">
      <dsp:nvSpPr>
        <dsp:cNvPr id="0" name=""/>
        <dsp:cNvSpPr/>
      </dsp:nvSpPr>
      <dsp:spPr>
        <a:xfrm>
          <a:off x="2056377" y="1460835"/>
          <a:ext cx="2324854" cy="573444"/>
        </a:xfrm>
        <a:custGeom>
          <a:avLst/>
          <a:gdLst/>
          <a:ahLst/>
          <a:cxnLst/>
          <a:rect l="0" t="0" r="0" b="0"/>
          <a:pathLst>
            <a:path>
              <a:moveTo>
                <a:pt x="2324854" y="0"/>
              </a:moveTo>
              <a:lnTo>
                <a:pt x="2324854" y="390785"/>
              </a:lnTo>
              <a:lnTo>
                <a:pt x="0" y="390785"/>
              </a:lnTo>
              <a:lnTo>
                <a:pt x="0" y="5734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19F39-A14B-4894-827B-8A2154586F39}">
      <dsp:nvSpPr>
        <dsp:cNvPr id="0" name=""/>
        <dsp:cNvSpPr/>
      </dsp:nvSpPr>
      <dsp:spPr>
        <a:xfrm>
          <a:off x="3233321" y="208787"/>
          <a:ext cx="2295821" cy="1252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F09C8-1273-47A4-9F4B-BC04FEE9C62F}">
      <dsp:nvSpPr>
        <dsp:cNvPr id="0" name=""/>
        <dsp:cNvSpPr/>
      </dsp:nvSpPr>
      <dsp:spPr>
        <a:xfrm>
          <a:off x="3452402" y="416914"/>
          <a:ext cx="2295821" cy="1252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ঝুঁকির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89073" y="453585"/>
        <a:ext cx="2222479" cy="1178705"/>
      </dsp:txXfrm>
    </dsp:sp>
    <dsp:sp modelId="{D41FFEA4-1913-499D-93EC-475D3234013A}">
      <dsp:nvSpPr>
        <dsp:cNvPr id="0" name=""/>
        <dsp:cNvSpPr/>
      </dsp:nvSpPr>
      <dsp:spPr>
        <a:xfrm>
          <a:off x="284454" y="2034279"/>
          <a:ext cx="3543846" cy="1252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82157-07B0-4D9B-A17C-0B17D7E7016B}">
      <dsp:nvSpPr>
        <dsp:cNvPr id="0" name=""/>
        <dsp:cNvSpPr/>
      </dsp:nvSpPr>
      <dsp:spPr>
        <a:xfrm>
          <a:off x="503535" y="2242406"/>
          <a:ext cx="3543846" cy="1252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প্রতিষ্টানের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দৃষ্টিকোন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ঝুঁকির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0206" y="2279077"/>
        <a:ext cx="3470504" cy="1178705"/>
      </dsp:txXfrm>
    </dsp:sp>
    <dsp:sp modelId="{912A3883-A472-4975-A5FF-E66FC2EFE3E9}">
      <dsp:nvSpPr>
        <dsp:cNvPr id="0" name=""/>
        <dsp:cNvSpPr/>
      </dsp:nvSpPr>
      <dsp:spPr>
        <a:xfrm>
          <a:off x="-134431" y="3859771"/>
          <a:ext cx="1971728" cy="1252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140CF-5CA2-452B-981A-8C4DE328A8C0}">
      <dsp:nvSpPr>
        <dsp:cNvPr id="0" name=""/>
        <dsp:cNvSpPr/>
      </dsp:nvSpPr>
      <dsp:spPr>
        <a:xfrm>
          <a:off x="84649" y="4067897"/>
          <a:ext cx="1971728" cy="1252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1320" y="4104568"/>
        <a:ext cx="1898386" cy="1178705"/>
      </dsp:txXfrm>
    </dsp:sp>
    <dsp:sp modelId="{414B0CA0-692D-4BA7-B733-788C2B903CF5}">
      <dsp:nvSpPr>
        <dsp:cNvPr id="0" name=""/>
        <dsp:cNvSpPr/>
      </dsp:nvSpPr>
      <dsp:spPr>
        <a:xfrm>
          <a:off x="2275458" y="3859771"/>
          <a:ext cx="1971728" cy="1252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251DD-D408-478F-97B4-D7FD730ECC0D}">
      <dsp:nvSpPr>
        <dsp:cNvPr id="0" name=""/>
        <dsp:cNvSpPr/>
      </dsp:nvSpPr>
      <dsp:spPr>
        <a:xfrm>
          <a:off x="2494539" y="4067897"/>
          <a:ext cx="1971728" cy="1252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31210" y="4104568"/>
        <a:ext cx="1898386" cy="1178705"/>
      </dsp:txXfrm>
    </dsp:sp>
    <dsp:sp modelId="{33A2A710-8FA4-4EAF-AF6F-F0CC3D91DC63}">
      <dsp:nvSpPr>
        <dsp:cNvPr id="0" name=""/>
        <dsp:cNvSpPr/>
      </dsp:nvSpPr>
      <dsp:spPr>
        <a:xfrm>
          <a:off x="5156889" y="2034279"/>
          <a:ext cx="3203703" cy="1252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B2126-5403-4F2A-AD97-E6F0B8D27903}">
      <dsp:nvSpPr>
        <dsp:cNvPr id="0" name=""/>
        <dsp:cNvSpPr/>
      </dsp:nvSpPr>
      <dsp:spPr>
        <a:xfrm>
          <a:off x="5375970" y="2242406"/>
          <a:ext cx="3203703" cy="1252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বিনিয়োগকারীদের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দৃষ্টিকোন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ঝুঁকির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12641" y="2279077"/>
        <a:ext cx="3130361" cy="1178705"/>
      </dsp:txXfrm>
    </dsp:sp>
    <dsp:sp modelId="{93AA0EAE-B872-40D8-8681-1A9E93914D57}">
      <dsp:nvSpPr>
        <dsp:cNvPr id="0" name=""/>
        <dsp:cNvSpPr/>
      </dsp:nvSpPr>
      <dsp:spPr>
        <a:xfrm>
          <a:off x="4685348" y="3859771"/>
          <a:ext cx="1971728" cy="1252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79765-C450-4FA3-802B-8F384F44B91E}">
      <dsp:nvSpPr>
        <dsp:cNvPr id="0" name=""/>
        <dsp:cNvSpPr/>
      </dsp:nvSpPr>
      <dsp:spPr>
        <a:xfrm>
          <a:off x="4904429" y="4067897"/>
          <a:ext cx="1971728" cy="1252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সুদের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41100" y="4104568"/>
        <a:ext cx="1898386" cy="1178705"/>
      </dsp:txXfrm>
    </dsp:sp>
    <dsp:sp modelId="{B8FBDEBF-6B19-4B5B-A9C8-F97C7F0DBB28}">
      <dsp:nvSpPr>
        <dsp:cNvPr id="0" name=""/>
        <dsp:cNvSpPr/>
      </dsp:nvSpPr>
      <dsp:spPr>
        <a:xfrm>
          <a:off x="7095238" y="3859771"/>
          <a:ext cx="1971728" cy="1252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C9F10-8CEC-4716-A4DA-63A01C022E7B}">
      <dsp:nvSpPr>
        <dsp:cNvPr id="0" name=""/>
        <dsp:cNvSpPr/>
      </dsp:nvSpPr>
      <dsp:spPr>
        <a:xfrm>
          <a:off x="7314319" y="4067897"/>
          <a:ext cx="1971728" cy="1252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তারল্য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50990" y="4104568"/>
        <a:ext cx="1898386" cy="1178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7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77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5299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41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61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2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8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3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9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9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227F9-0608-474A-9F8E-2C32CFF0CCE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2DCD2-590B-4D63-8043-3D29297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89" y="1186755"/>
            <a:ext cx="4433089" cy="386474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3269975" y="601980"/>
            <a:ext cx="501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6731" y="2630665"/>
            <a:ext cx="143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8014" y="1364105"/>
            <a:ext cx="2338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012" y="2473377"/>
            <a:ext cx="457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0425" y="3521094"/>
            <a:ext cx="1948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সময়ঃ০৫মিনিট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8483" y="1842190"/>
            <a:ext cx="7555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সমষ্যা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404" y="2919408"/>
            <a:ext cx="7180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404" y="4240615"/>
            <a:ext cx="5321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3692" y="1079292"/>
            <a:ext cx="5681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64" y="1443115"/>
            <a:ext cx="4305300" cy="3162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2610" y="4384463"/>
            <a:ext cx="1738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6212165"/>
              </p:ext>
            </p:extLst>
          </p:nvPr>
        </p:nvGraphicFramePr>
        <p:xfrm>
          <a:off x="1771650" y="609600"/>
          <a:ext cx="9426002" cy="552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73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94267" y="2988826"/>
            <a:ext cx="7240250" cy="20499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94267" y="2976676"/>
            <a:ext cx="71652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সফলভাবে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চালানোর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যেমন-কাঁচামাল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ক্রয়,শ্রমিকের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বেতন,অফিসভাড়া,বিমা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পরিশোধের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অক্ষমতাকে</a:t>
            </a:r>
            <a:r>
              <a:rPr lang="en-US" sz="32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3886" y="1871810"/>
            <a:ext cx="661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ব্যবসায়ীক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9004" y="2515011"/>
            <a:ext cx="158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সময়ঃ৫মিনিট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910" y="3089013"/>
            <a:ext cx="2572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নাওঃ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7245" y="1217984"/>
            <a:ext cx="219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 flipV="1">
            <a:off x="2173568" y="4103677"/>
            <a:ext cx="419725" cy="411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34325" y="3068483"/>
            <a:ext cx="419725" cy="367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77124" y="2409707"/>
            <a:ext cx="359764" cy="4377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36888" y="790928"/>
            <a:ext cx="170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3568" y="2395237"/>
            <a:ext cx="574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3568" y="1711947"/>
            <a:ext cx="331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১।কী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3568" y="3007560"/>
            <a:ext cx="574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ক) ২ খ)৩ গ) ৪ ঘ) ৫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588" y="3637150"/>
            <a:ext cx="8229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৩।আর্থিক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4361" y="1435345"/>
            <a:ext cx="2353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8282" y="2306529"/>
            <a:ext cx="6925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482" y="2218542"/>
            <a:ext cx="3432748" cy="21735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259174" y="869430"/>
            <a:ext cx="9533744" cy="5141626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78" y="1134708"/>
            <a:ext cx="1240536" cy="1560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72" y="1144473"/>
            <a:ext cx="1198590" cy="1541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46753" y="1914995"/>
            <a:ext cx="221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-Right Arrow Callout 5"/>
          <p:cNvSpPr/>
          <p:nvPr/>
        </p:nvSpPr>
        <p:spPr>
          <a:xfrm>
            <a:off x="5846165" y="2376660"/>
            <a:ext cx="344773" cy="3634396"/>
          </a:xfrm>
          <a:prstGeom prst="left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88930" y="2535617"/>
            <a:ext cx="2157235" cy="2905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প্রশান্ত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en-US" sz="2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অ্যাম্বাসিডর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মহাজন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ঘশিবাড়ীয়া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মাঃবিঃ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মো-০১৭৩০১৯২৭৪২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Emai:pksmgs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2011@gmail.com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0938" y="2535617"/>
            <a:ext cx="2009358" cy="2905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৪র্থ</a:t>
            </a: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</a:t>
            </a:r>
            <a:endPara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 ও ১০ম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08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92" y="1260928"/>
            <a:ext cx="6550427" cy="35808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9784" y="614597"/>
            <a:ext cx="887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মনোযোগসহকারে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88" y="1260928"/>
            <a:ext cx="6550427" cy="3580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202" y="5432892"/>
            <a:ext cx="102382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উদ্ধার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4221" y="5432892"/>
            <a:ext cx="102382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221" y="5432891"/>
            <a:ext cx="102382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4221" y="5432891"/>
            <a:ext cx="102382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9212" y="5432891"/>
            <a:ext cx="102382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3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7751" y="2165517"/>
            <a:ext cx="160395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7751" y="2165517"/>
            <a:ext cx="160395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4951" y="2325949"/>
            <a:ext cx="125917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4951" y="2317734"/>
            <a:ext cx="125917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51" y="1189719"/>
            <a:ext cx="2050928" cy="2512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4951" y="704538"/>
            <a:ext cx="838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44" y="1303466"/>
            <a:ext cx="1989957" cy="23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4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21576 0.24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22266 0.268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3180" y="1528837"/>
            <a:ext cx="1738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3101" y="3058147"/>
            <a:ext cx="6760565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3101" y="3893291"/>
            <a:ext cx="6760565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3100" y="2348989"/>
            <a:ext cx="6760566" cy="5847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6924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885" y="689548"/>
            <a:ext cx="2113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91" y="1439215"/>
            <a:ext cx="4277157" cy="31567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8670" y="4795866"/>
            <a:ext cx="7969704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প্রলয়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কৃষক।তিনি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8670" y="4780299"/>
            <a:ext cx="796970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77" y="1446626"/>
            <a:ext cx="4287171" cy="31419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8670" y="4795866"/>
            <a:ext cx="7969704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রমিজ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8670" y="4780299"/>
            <a:ext cx="7969704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আশানুরুপ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6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004" y="944377"/>
            <a:ext cx="58011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8435" y="2038659"/>
            <a:ext cx="4182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প্রলয়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ফলোন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2256" y="2653261"/>
            <a:ext cx="2233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8320" y="3147935"/>
            <a:ext cx="6100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রমিজ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আশানুরুপ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2905" y="4751884"/>
            <a:ext cx="4751882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ক্ষেত্রেই</a:t>
            </a:r>
            <a:r>
              <a:rPr lang="en-US" sz="3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</a:t>
            </a:r>
            <a:r>
              <a:rPr lang="en-US" sz="3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50" y="1543208"/>
            <a:ext cx="1347209" cy="1357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74" y="3659835"/>
            <a:ext cx="1271085" cy="12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65" y="454080"/>
            <a:ext cx="1843790" cy="2569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331991" y="1603948"/>
            <a:ext cx="577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27" y="1316368"/>
            <a:ext cx="1333500" cy="1067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3203" y="1603947"/>
            <a:ext cx="206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6655" y="2778287"/>
            <a:ext cx="186031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</a:t>
            </a:r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5902" y="3807610"/>
            <a:ext cx="6310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9709" y="4346219"/>
            <a:ext cx="121420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3818" y="2798086"/>
            <a:ext cx="416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3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075" y="749508"/>
            <a:ext cx="9623685" cy="5509200"/>
          </a:xfrm>
          <a:prstGeom prst="rect">
            <a:avLst/>
          </a:prstGeom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4481"/>
              </p:ext>
            </p:extLst>
          </p:nvPr>
        </p:nvGraphicFramePr>
        <p:xfrm>
          <a:off x="1618935" y="2138410"/>
          <a:ext cx="9203960" cy="760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980">
                  <a:extLst>
                    <a:ext uri="{9D8B030D-6E8A-4147-A177-3AD203B41FA5}">
                      <a16:colId xmlns:a16="http://schemas.microsoft.com/office/drawing/2014/main" val="2724357381"/>
                    </a:ext>
                  </a:extLst>
                </a:gridCol>
                <a:gridCol w="4601980">
                  <a:extLst>
                    <a:ext uri="{9D8B030D-6E8A-4147-A177-3AD203B41FA5}">
                      <a16:colId xmlns:a16="http://schemas.microsoft.com/office/drawing/2014/main" val="4221534393"/>
                    </a:ext>
                  </a:extLst>
                </a:gridCol>
              </a:tblGrid>
              <a:tr h="76014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ঝুঁকি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অনিশ্চয়তা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4898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27619" y="1370790"/>
            <a:ext cx="472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130232"/>
              </p:ext>
            </p:extLst>
          </p:nvPr>
        </p:nvGraphicFramePr>
        <p:xfrm>
          <a:off x="1618935" y="2926489"/>
          <a:ext cx="92039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980">
                  <a:extLst>
                    <a:ext uri="{9D8B030D-6E8A-4147-A177-3AD203B41FA5}">
                      <a16:colId xmlns:a16="http://schemas.microsoft.com/office/drawing/2014/main" val="2724357381"/>
                    </a:ext>
                  </a:extLst>
                </a:gridCol>
                <a:gridCol w="4601980">
                  <a:extLst>
                    <a:ext uri="{9D8B030D-6E8A-4147-A177-3AD203B41FA5}">
                      <a16:colId xmlns:a16="http://schemas.microsoft.com/office/drawing/2014/main" val="4221534393"/>
                    </a:ext>
                  </a:extLst>
                </a:gridCol>
              </a:tblGrid>
              <a:tr h="760145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ঘটার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আশঙ্কা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কেমন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যদি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পরিমাপ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তাকে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ঝুঁকি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ঘটার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আশঙ্কা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কেমন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যদি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পরিমাপ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তাকে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অনিশ্চয়তা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4898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82545"/>
              </p:ext>
            </p:extLst>
          </p:nvPr>
        </p:nvGraphicFramePr>
        <p:xfrm>
          <a:off x="1626429" y="2898555"/>
          <a:ext cx="9203960" cy="139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980">
                  <a:extLst>
                    <a:ext uri="{9D8B030D-6E8A-4147-A177-3AD203B41FA5}">
                      <a16:colId xmlns:a16="http://schemas.microsoft.com/office/drawing/2014/main" val="2724357381"/>
                    </a:ext>
                  </a:extLst>
                </a:gridCol>
                <a:gridCol w="4601980">
                  <a:extLst>
                    <a:ext uri="{9D8B030D-6E8A-4147-A177-3AD203B41FA5}">
                      <a16:colId xmlns:a16="http://schemas.microsoft.com/office/drawing/2014/main" val="4221534393"/>
                    </a:ext>
                  </a:extLst>
                </a:gridCol>
              </a:tblGrid>
              <a:tr h="139519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অনিশ্চয়তা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ঝুঁকির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সৃষ্টি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ঝুঁকি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অনিশ্চয়তার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সৃষ্টি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algn="ctr"/>
                      <a:endParaRPr lang="en-US" sz="2800" b="0" baseline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4898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980350"/>
              </p:ext>
            </p:extLst>
          </p:nvPr>
        </p:nvGraphicFramePr>
        <p:xfrm>
          <a:off x="1633923" y="2926490"/>
          <a:ext cx="92039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980">
                  <a:extLst>
                    <a:ext uri="{9D8B030D-6E8A-4147-A177-3AD203B41FA5}">
                      <a16:colId xmlns:a16="http://schemas.microsoft.com/office/drawing/2014/main" val="2724357381"/>
                    </a:ext>
                  </a:extLst>
                </a:gridCol>
                <a:gridCol w="4601980">
                  <a:extLst>
                    <a:ext uri="{9D8B030D-6E8A-4147-A177-3AD203B41FA5}">
                      <a16:colId xmlns:a16="http://schemas.microsoft.com/office/drawing/2014/main" val="4221534393"/>
                    </a:ext>
                  </a:extLst>
                </a:gridCol>
              </a:tblGrid>
              <a:tr h="112084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অনিশ্চয়তাকে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ঝুঁক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অনিশ্চয়তার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অংশটুকু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পরিমাপ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অংশটুকুই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ঝুঁকি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ঝুঁকিই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অনিশ্চয়তা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4898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871515"/>
              </p:ext>
            </p:extLst>
          </p:nvPr>
        </p:nvGraphicFramePr>
        <p:xfrm>
          <a:off x="1618933" y="2926489"/>
          <a:ext cx="92039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980">
                  <a:extLst>
                    <a:ext uri="{9D8B030D-6E8A-4147-A177-3AD203B41FA5}">
                      <a16:colId xmlns:a16="http://schemas.microsoft.com/office/drawing/2014/main" val="2724357381"/>
                    </a:ext>
                  </a:extLst>
                </a:gridCol>
                <a:gridCol w="4601980">
                  <a:extLst>
                    <a:ext uri="{9D8B030D-6E8A-4147-A177-3AD203B41FA5}">
                      <a16:colId xmlns:a16="http://schemas.microsoft.com/office/drawing/2014/main" val="4221534393"/>
                    </a:ext>
                  </a:extLst>
                </a:gridCol>
              </a:tblGrid>
              <a:tr h="1367258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ঝুঁকি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পরিমাপ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কৌশল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প্রয়োগ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ঝুঁকির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নির্ণয়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কিন্তু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অনিশ্চয়তাকে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কৌশল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প্রয়োগ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কমানো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পরিহার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4898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31044"/>
              </p:ext>
            </p:extLst>
          </p:nvPr>
        </p:nvGraphicFramePr>
        <p:xfrm>
          <a:off x="1618935" y="2894211"/>
          <a:ext cx="9203960" cy="139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980">
                  <a:extLst>
                    <a:ext uri="{9D8B030D-6E8A-4147-A177-3AD203B41FA5}">
                      <a16:colId xmlns:a16="http://schemas.microsoft.com/office/drawing/2014/main" val="2724357381"/>
                    </a:ext>
                  </a:extLst>
                </a:gridCol>
                <a:gridCol w="4601980">
                  <a:extLst>
                    <a:ext uri="{9D8B030D-6E8A-4147-A177-3AD203B41FA5}">
                      <a16:colId xmlns:a16="http://schemas.microsoft.com/office/drawing/2014/main" val="4221534393"/>
                    </a:ext>
                  </a:extLst>
                </a:gridCol>
              </a:tblGrid>
              <a:tr h="139953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যেমন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আগামী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ফসলের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দাম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যেতে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ভূমিকম্পে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দালান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ভেঙ্গে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যেতে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48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3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625</TotalTime>
  <Words>546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Arial</vt:lpstr>
      <vt:lpstr>NikoshBAN</vt:lpstr>
      <vt:lpstr>Times New Roman</vt:lpstr>
      <vt:lpstr>Trebuchet MS</vt:lpstr>
      <vt:lpstr>Tw Cen MT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Computer</dc:creator>
  <cp:lastModifiedBy>My Computer</cp:lastModifiedBy>
  <cp:revision>127</cp:revision>
  <dcterms:created xsi:type="dcterms:W3CDTF">2019-08-29T14:40:46Z</dcterms:created>
  <dcterms:modified xsi:type="dcterms:W3CDTF">2019-10-11T11:00:21Z</dcterms:modified>
</cp:coreProperties>
</file>