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3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88E755-F278-41C4-BB44-B02ED1C0288D}" type="datetimeFigureOut">
              <a:rPr lang="en-US" smtClean="0"/>
              <a:t>11-Oct-19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4105B0B-C57F-43C1-936B-932D7F00168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4600" y="152400"/>
            <a:ext cx="37338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solidFill>
                  <a:schemeClr val="bg2"/>
                </a:solidFill>
                <a:latin typeface="SutonnyMJ" pitchFamily="2" charset="0"/>
              </a:rPr>
              <a:t> </a:t>
            </a:r>
            <a:endParaRPr lang="en-US" sz="8000" b="1" dirty="0">
              <a:solidFill>
                <a:schemeClr val="bg2"/>
              </a:solidFill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93" y="28414"/>
            <a:ext cx="1676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73193"/>
            <a:ext cx="2177386" cy="2181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929551" y="1948595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ক্লাসরুমে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546" y="3996459"/>
            <a:ext cx="49904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পঞ্ঝম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7293" y="4935177"/>
            <a:ext cx="40296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মজিবুর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বছিরননেছা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০১৮৪০৯৪৯৫০৮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609600"/>
            <a:ext cx="2362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209800"/>
            <a:ext cx="784860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গার্হস্থ্য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4" y="0"/>
            <a:ext cx="8378825" cy="641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6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0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১.বন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৪.বীজ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৫.বন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334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--------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8532" y="1600200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রোপণের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457200"/>
            <a:ext cx="35814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সজ্ঞা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41866"/>
            <a:ext cx="324947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00200"/>
            <a:ext cx="86364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১.সময়মত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সুস্থসবল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২.বিভিন্ন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বয়সের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বিতরণে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৩.অনেক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৪.কম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পরিশ্রমে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খরচে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৫.স্বল্প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স্বল্প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খরচে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৬.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বেসরকারী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৮.উপকূলীয়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বেষ্টনী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2819400" y="304800"/>
            <a:ext cx="3886200" cy="1219200"/>
          </a:xfrm>
          <a:prstGeom prst="plaqu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206304" y="3165775"/>
            <a:ext cx="1834738" cy="137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57488" y="3792069"/>
            <a:ext cx="648112" cy="381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72971" y="3321422"/>
            <a:ext cx="2593768" cy="12057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নার্সারীর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05600" y="3027211"/>
            <a:ext cx="2133600" cy="1655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600" dirty="0"/>
          </a:p>
        </p:txBody>
      </p:sp>
      <p:sp>
        <p:nvSpPr>
          <p:cNvPr id="15" name="Left Arrow 14"/>
          <p:cNvSpPr/>
          <p:nvPr/>
        </p:nvSpPr>
        <p:spPr>
          <a:xfrm>
            <a:off x="2133600" y="3733800"/>
            <a:ext cx="1158703" cy="3602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4285473" y="2733001"/>
            <a:ext cx="628650" cy="5884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495023" y="4527176"/>
            <a:ext cx="419100" cy="81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72889" y="5339852"/>
            <a:ext cx="2053818" cy="1419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522481" y="1524000"/>
            <a:ext cx="2104226" cy="1209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2400" y="3321422"/>
            <a:ext cx="2133600" cy="16120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স্থায়িত্ব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9141" y="609600"/>
            <a:ext cx="5065059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১.মাধ্যম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438400"/>
            <a:ext cx="274320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পলিব্যাগ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541" y="5029200"/>
            <a:ext cx="2743200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890057"/>
            <a:ext cx="2143125" cy="214312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906370" y="2461230"/>
            <a:ext cx="2189630" cy="500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4504997"/>
            <a:ext cx="2905125" cy="1571625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641910" y="5025136"/>
            <a:ext cx="2189630" cy="500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২.স্থায়িত্ব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623066"/>
            <a:ext cx="2895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809565"/>
            <a:ext cx="28956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26" y="4294530"/>
            <a:ext cx="2733675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376" y="2191196"/>
            <a:ext cx="2905125" cy="15716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810000" y="2623066"/>
            <a:ext cx="1676400" cy="958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4572000"/>
            <a:ext cx="1803026" cy="1017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54269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৩.অর্থনৈতিক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34290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গার্হস্থ্য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23702"/>
            <a:ext cx="34290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978" y="1460718"/>
            <a:ext cx="3314797" cy="2205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978" y="3843943"/>
            <a:ext cx="3314797" cy="220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399"/>
            <a:ext cx="3886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৪.ব্যবহার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33" y="1509013"/>
            <a:ext cx="3733799" cy="248467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343400"/>
            <a:ext cx="3345532" cy="22262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615967"/>
            <a:ext cx="3048000" cy="198510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5779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153052"/>
            <a:ext cx="20574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80551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93541" y="4809565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3048000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2971800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29400" y="2971800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9100" y="4853516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৫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306773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৫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3024716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3048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209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নার্সারী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4600" y="4809565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77871" y="4800600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" y="4800600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7200" y="3048000"/>
            <a:ext cx="1066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4884456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38300" y="486204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482929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76400" y="2971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L-Shape 24"/>
          <p:cNvSpPr/>
          <p:nvPr/>
        </p:nvSpPr>
        <p:spPr>
          <a:xfrm rot="19176521">
            <a:off x="5027963" y="2579299"/>
            <a:ext cx="772336" cy="278051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/>
        </p:nvSpPr>
        <p:spPr>
          <a:xfrm rot="19176521">
            <a:off x="752328" y="4610496"/>
            <a:ext cx="789205" cy="29787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214</TotalTime>
  <Words>293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স্বাগতম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56</cp:revision>
  <dcterms:created xsi:type="dcterms:W3CDTF">2019-10-01T13:46:41Z</dcterms:created>
  <dcterms:modified xsi:type="dcterms:W3CDTF">2019-10-11T14:04:30Z</dcterms:modified>
</cp:coreProperties>
</file>