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2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17" roundtripDataSignature="AMtx7mhPxqerq+xheIcj3ixbuRqJDD+e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8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7279394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7888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7145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77278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3693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00956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243783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84892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4202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94878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11594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32619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5021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8208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668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447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1146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249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621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48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4720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878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86174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8765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5164460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92213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8341323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54951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3569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023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2248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4071935" y="357184"/>
            <a:ext cx="420052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Welcome</a:t>
            </a:r>
            <a:endParaRPr sz="6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"/>
          <p:cNvSpPr/>
          <p:nvPr/>
        </p:nvSpPr>
        <p:spPr>
          <a:xfrm>
            <a:off x="2414588" y="1848253"/>
            <a:ext cx="7222328" cy="4352522"/>
          </a:xfrm>
          <a:prstGeom prst="rect">
            <a:avLst/>
          </a:prstGeom>
          <a:noFill/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14588" y="1872477"/>
            <a:ext cx="7222327" cy="43282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/>
          <p:nvPr/>
        </p:nvSpPr>
        <p:spPr>
          <a:xfrm>
            <a:off x="2757488" y="1614488"/>
            <a:ext cx="6672262" cy="3386138"/>
          </a:xfrm>
          <a:prstGeom prst="rect">
            <a:avLst/>
          </a:prstGeom>
          <a:solidFill>
            <a:srgbClr val="92D050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  <a:scene3d>
              <a:camera prst="perspectiveRelaxedModerately"/>
              <a:lightRig rig="threePt" dir="t"/>
            </a:scene3d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>
                <a:ln>
                  <a:solidFill>
                    <a:srgbClr val="7030A0"/>
                  </a:solidFill>
                </a:ln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Md. </a:t>
            </a:r>
            <a:r>
              <a:rPr lang="en-US" sz="3200" b="1" i="0" u="none" strike="noStrike" cap="none" dirty="0" err="1">
                <a:ln>
                  <a:solidFill>
                    <a:srgbClr val="7030A0"/>
                  </a:solidFill>
                </a:ln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Ariful</a:t>
            </a:r>
            <a:r>
              <a:rPr lang="en-US" sz="3200" b="1" i="0" u="none" strike="noStrike" cap="none" dirty="0">
                <a:ln>
                  <a:solidFill>
                    <a:srgbClr val="7030A0"/>
                  </a:solidFill>
                </a:ln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Islam</a:t>
            </a:r>
            <a:endParaRPr dirty="0">
              <a:ln>
                <a:solidFill>
                  <a:srgbClr val="7030A0"/>
                </a:solidFill>
              </a:ln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 err="1">
                <a:ln>
                  <a:solidFill>
                    <a:srgbClr val="7030A0"/>
                  </a:solidFill>
                </a:ln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Asst</a:t>
            </a:r>
            <a:r>
              <a:rPr lang="en-US" sz="3200" b="0" i="0" u="none" strike="noStrike" cap="none" dirty="0">
                <a:ln>
                  <a:solidFill>
                    <a:srgbClr val="7030A0"/>
                  </a:solidFill>
                </a:ln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Teacher</a:t>
            </a:r>
            <a:endParaRPr dirty="0">
              <a:ln>
                <a:solidFill>
                  <a:srgbClr val="7030A0"/>
                </a:solidFill>
              </a:ln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1" i="0" u="none" strike="noStrike" cap="none" dirty="0" err="1" smtClean="0">
                <a:ln>
                  <a:solidFill>
                    <a:srgbClr val="7030A0"/>
                  </a:solidFill>
                </a:ln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Panti</a:t>
            </a:r>
            <a:r>
              <a:rPr lang="en-US" sz="3200" b="1" i="0" u="none" strike="noStrike" cap="none" dirty="0" smtClean="0">
                <a:ln>
                  <a:solidFill>
                    <a:srgbClr val="7030A0"/>
                  </a:solidFill>
                </a:ln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200" b="1" i="0" u="none" strike="noStrike" cap="none" dirty="0">
                <a:ln>
                  <a:solidFill>
                    <a:srgbClr val="7030A0"/>
                  </a:solidFill>
                </a:ln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Secondary School</a:t>
            </a:r>
            <a:endParaRPr dirty="0">
              <a:ln>
                <a:solidFill>
                  <a:srgbClr val="7030A0"/>
                </a:solidFill>
              </a:ln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 dirty="0">
                <a:ln>
                  <a:solidFill>
                    <a:srgbClr val="7030A0"/>
                  </a:solidFill>
                </a:ln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Phone: 01850195396</a:t>
            </a:r>
            <a:endParaRPr sz="3200" b="0" i="0" u="none" strike="noStrike" cap="none" dirty="0">
              <a:ln>
                <a:solidFill>
                  <a:srgbClr val="7030A0"/>
                </a:solidFill>
              </a:ln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1243013" y="685800"/>
            <a:ext cx="9372600" cy="5443538"/>
          </a:xfrm>
          <a:prstGeom prst="rect">
            <a:avLst/>
          </a:prstGeom>
          <a:solidFill>
            <a:srgbClr val="92D050"/>
          </a:solidFill>
          <a:ln w="127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Class:  vii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Sub: English 1</a:t>
            </a:r>
            <a:r>
              <a:rPr lang="en-US" sz="6000" b="0" i="0" u="none" strike="noStrike" cap="none" baseline="30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</a:t>
            </a:r>
            <a:r>
              <a:rPr lang="en-US" sz="6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paper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Date : </a:t>
            </a:r>
            <a:r>
              <a:rPr lang="en-US" sz="60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</a:t>
            </a:r>
            <a:r>
              <a:rPr lang="en-US" sz="60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8/10/ </a:t>
            </a:r>
            <a:r>
              <a:rPr lang="en-US" sz="6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2019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Time : 50 minutes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/>
          <p:cNvSpPr/>
          <p:nvPr/>
        </p:nvSpPr>
        <p:spPr>
          <a:xfrm>
            <a:off x="1328738" y="428625"/>
            <a:ext cx="9115425" cy="124301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See the pictures and discuss with your friend .</a:t>
            </a:r>
            <a:r>
              <a:rPr lang="en-US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 minutes</a:t>
            </a: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7" name="Google Shape;10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0038" y="1885949"/>
            <a:ext cx="5824537" cy="3825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72225" y="1885948"/>
            <a:ext cx="4714875" cy="3825147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4"/>
          <p:cNvSpPr/>
          <p:nvPr/>
        </p:nvSpPr>
        <p:spPr>
          <a:xfrm>
            <a:off x="2743200" y="6129338"/>
            <a:ext cx="7258050" cy="5715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are they pioneer?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 txBox="1"/>
          <p:nvPr/>
        </p:nvSpPr>
        <p:spPr>
          <a:xfrm>
            <a:off x="971550" y="1157288"/>
            <a:ext cx="8529638" cy="2277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To-day</a:t>
            </a:r>
            <a:r>
              <a:rPr lang="en-US" sz="4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’</a:t>
            </a:r>
            <a:r>
              <a:rPr lang="en-US" sz="4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 our lesson is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Unit – Five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Lesson- 1  </a:t>
            </a:r>
            <a:r>
              <a:rPr lang="en-US" sz="5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 Begum </a:t>
            </a:r>
            <a:r>
              <a:rPr lang="en-US" sz="54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Rokeya</a:t>
            </a:r>
            <a:r>
              <a:rPr lang="en-US" sz="5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1)</a:t>
            </a:r>
            <a:endParaRPr sz="5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 txBox="1"/>
          <p:nvPr/>
        </p:nvSpPr>
        <p:spPr>
          <a:xfrm>
            <a:off x="1485900" y="571500"/>
            <a:ext cx="9886950" cy="535531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By </a:t>
            </a:r>
            <a:r>
              <a:rPr lang="en-US" sz="4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end of this lesson students will be </a:t>
            </a:r>
            <a:r>
              <a:rPr lang="en-US" sz="4400" b="0" i="0" u="none" strike="noStrike" cap="none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able </a:t>
            </a:r>
            <a:r>
              <a:rPr lang="en-US" sz="4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to</a:t>
            </a:r>
            <a:endParaRPr dirty="0"/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4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Talk </a:t>
            </a:r>
            <a:r>
              <a:rPr lang="en-US" sz="4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about the pictures.</a:t>
            </a:r>
            <a:endParaRPr dirty="0"/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4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Ask </a:t>
            </a:r>
            <a:r>
              <a:rPr lang="en-US" sz="4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answer question.</a:t>
            </a:r>
            <a:endParaRPr dirty="0"/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4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Discuss </a:t>
            </a:r>
            <a:r>
              <a:rPr lang="en-US" sz="4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about the people.</a:t>
            </a:r>
            <a:endParaRPr dirty="0"/>
          </a:p>
          <a:p>
            <a:pPr marL="571500" marR="0" lvl="0" indent="-571500" algn="l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4400" dirty="0" smtClean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Write </a:t>
            </a:r>
            <a:r>
              <a:rPr lang="en-US" sz="44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paragraph.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60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28737" y="114299"/>
            <a:ext cx="7915275" cy="4786313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7"/>
          <p:cNvSpPr txBox="1"/>
          <p:nvPr/>
        </p:nvSpPr>
        <p:spPr>
          <a:xfrm>
            <a:off x="1657350" y="5214938"/>
            <a:ext cx="760095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Who is the woman?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 What do you know about her?</a:t>
            </a:r>
            <a:endParaRPr sz="3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7"/>
          <p:cNvSpPr txBox="1"/>
          <p:nvPr/>
        </p:nvSpPr>
        <p:spPr>
          <a:xfrm>
            <a:off x="10115551" y="114299"/>
            <a:ext cx="18573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 minutes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8"/>
          <p:cNvSpPr txBox="1"/>
          <p:nvPr/>
        </p:nvSpPr>
        <p:spPr>
          <a:xfrm>
            <a:off x="314326" y="-157162"/>
            <a:ext cx="11806237" cy="9571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Vocabulary                         </a:t>
            </a:r>
            <a:r>
              <a:rPr lang="en-US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 minutes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Famous- </a:t>
            </a:r>
            <a:r>
              <a:rPr lang="en-US" sz="4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adj</a:t>
            </a: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4400" dirty="0" err="1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Renawal</a:t>
            </a:r>
            <a:r>
              <a:rPr lang="en-US" sz="4400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en-US" sz="4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Sakib</a:t>
            </a: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al </a:t>
            </a:r>
            <a:r>
              <a:rPr lang="en-US" sz="4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Hasan</a:t>
            </a: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 a famous cricketer.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Writer –noun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( a person who writes poem /stories </a:t>
            </a:r>
            <a:r>
              <a:rPr lang="en-US" sz="4400" dirty="0" err="1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etc</a:t>
            </a:r>
            <a:r>
              <a:rPr lang="en-US" sz="4400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 called writer.) </a:t>
            </a:r>
            <a:r>
              <a:rPr lang="en-US" sz="4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Nazrul</a:t>
            </a: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Islam is a great writer.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Upper – </a:t>
            </a:r>
            <a:r>
              <a:rPr lang="en-US" sz="4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adj</a:t>
            </a: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(Higher) </a:t>
            </a: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Upper class Muslims go to Saudi Arab.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Cause- noun –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400" dirty="0">
                <a:solidFill>
                  <a:srgbClr val="00B0F0"/>
                </a:solidFill>
                <a:latin typeface="Calibri"/>
                <a:ea typeface="Calibri"/>
                <a:cs typeface="Calibri"/>
                <a:sym typeface="Calibri"/>
              </a:rPr>
              <a:t>(reason) </a:t>
            </a: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There are many causes of his failure.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9"/>
          <p:cNvSpPr txBox="1"/>
          <p:nvPr/>
        </p:nvSpPr>
        <p:spPr>
          <a:xfrm>
            <a:off x="1343025" y="685800"/>
            <a:ext cx="10029825" cy="4616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Raed</a:t>
            </a:r>
            <a:r>
              <a:rPr lang="en-US" sz="24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the passage and find out the answer of the following questions.                   </a:t>
            </a:r>
            <a:endParaRPr sz="2400" b="1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</a:t>
            </a:r>
            <a:r>
              <a:rPr lang="en-US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10 </a:t>
            </a:r>
            <a:r>
              <a:rPr lang="en-US" sz="2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miniutes</a:t>
            </a:r>
            <a:endParaRPr sz="2800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3366FF"/>
              </a:buClr>
              <a:buSzPts val="2800"/>
              <a:buFont typeface="Times New Roman"/>
              <a:buAutoNum type="arabicPeriod"/>
            </a:pPr>
            <a:r>
              <a:rPr lang="en-US" sz="2800" dirty="0">
                <a:solidFill>
                  <a:srgbClr val="3366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Where did Begum </a:t>
            </a:r>
            <a:r>
              <a:rPr lang="en-US" sz="2800" dirty="0" err="1">
                <a:solidFill>
                  <a:srgbClr val="3366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Rokeya</a:t>
            </a:r>
            <a:r>
              <a:rPr lang="en-US" sz="2800" dirty="0">
                <a:solidFill>
                  <a:srgbClr val="3366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live?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Ans</a:t>
            </a:r>
            <a:r>
              <a:rPr lang="en-US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Begum </a:t>
            </a:r>
            <a:r>
              <a:rPr lang="en-US" sz="2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rokeya</a:t>
            </a:r>
            <a:r>
              <a:rPr lang="en-US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lived in </a:t>
            </a:r>
            <a:r>
              <a:rPr lang="en-US" sz="2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Rangpur</a:t>
            </a:r>
            <a:r>
              <a:rPr lang="en-US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What was the name of her father?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Ans</a:t>
            </a:r>
            <a:r>
              <a:rPr lang="en-US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Her father’s name is </a:t>
            </a:r>
            <a:r>
              <a:rPr lang="en-US" sz="2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Jahiruddin</a:t>
            </a:r>
            <a:r>
              <a:rPr lang="en-US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Muhammad Abu </a:t>
            </a:r>
            <a:r>
              <a:rPr lang="en-US" sz="2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Haider</a:t>
            </a:r>
            <a:r>
              <a:rPr lang="en-US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Saber.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What did she fight for?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Ans</a:t>
            </a:r>
            <a:r>
              <a:rPr lang="en-US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  She fight for the rights of women.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What was her husband?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Ans</a:t>
            </a:r>
            <a:r>
              <a:rPr lang="en-US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Her husband was the Deputy </a:t>
            </a:r>
            <a:r>
              <a:rPr lang="en-US" sz="2800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Megistrate</a:t>
            </a:r>
            <a:r>
              <a:rPr lang="en-US" sz="28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.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0"/>
          <p:cNvSpPr txBox="1"/>
          <p:nvPr/>
        </p:nvSpPr>
        <p:spPr>
          <a:xfrm>
            <a:off x="527209" y="49885"/>
            <a:ext cx="10157492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Read the passage in a again and answer the following questions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1. Begum Rokeya was born in-                                                                    8 minutes                                                                                                    </a:t>
            </a:r>
            <a:endParaRPr sz="2000" b="1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0"/>
          <p:cNvSpPr txBox="1"/>
          <p:nvPr/>
        </p:nvSpPr>
        <p:spPr>
          <a:xfrm>
            <a:off x="841248" y="767294"/>
            <a:ext cx="1110234" cy="461665"/>
          </a:xfrm>
          <a:prstGeom prst="rect">
            <a:avLst/>
          </a:prstGeom>
          <a:solidFill>
            <a:schemeClr val="accent2"/>
          </a:solidFill>
          <a:ln w="12700" cap="flat" cmpd="sng">
            <a:solidFill>
              <a:srgbClr val="AC5B2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1888                         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10"/>
          <p:cNvSpPr txBox="1"/>
          <p:nvPr/>
        </p:nvSpPr>
        <p:spPr>
          <a:xfrm>
            <a:off x="3842768" y="1308533"/>
            <a:ext cx="1236170" cy="461665"/>
          </a:xfrm>
          <a:prstGeom prst="rect">
            <a:avLst/>
          </a:prstGeom>
          <a:gradFill>
            <a:gsLst>
              <a:gs pos="0">
                <a:srgbClr val="474747"/>
              </a:gs>
              <a:gs pos="50000">
                <a:schemeClr val="dk1"/>
              </a:gs>
              <a:gs pos="100000">
                <a:schemeClr val="dk1"/>
              </a:gs>
            </a:gsLst>
            <a:lin ang="5400000" scaled="0"/>
          </a:gradFill>
          <a:ln>
            <a:noFill/>
          </a:ln>
          <a:effectLst>
            <a:outerShdw blurRad="57150" dist="19050" dir="5400000" algn="ctr" rotWithShape="0">
              <a:srgbClr val="000000">
                <a:alpha val="62745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d) 1889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0"/>
          <p:cNvSpPr txBox="1"/>
          <p:nvPr/>
        </p:nvSpPr>
        <p:spPr>
          <a:xfrm>
            <a:off x="527209" y="1812671"/>
            <a:ext cx="763219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2.She learnt Bangla and -------------- from her elder brother</a:t>
            </a:r>
            <a:endParaRPr sz="2400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0"/>
          <p:cNvSpPr txBox="1"/>
          <p:nvPr/>
        </p:nvSpPr>
        <p:spPr>
          <a:xfrm>
            <a:off x="816864" y="2217390"/>
            <a:ext cx="1134618" cy="461665"/>
          </a:xfrm>
          <a:prstGeom prst="rect">
            <a:avLst/>
          </a:prstGeom>
          <a:gradFill>
            <a:gsLst>
              <a:gs pos="0">
                <a:srgbClr val="F7BCA2"/>
              </a:gs>
              <a:gs pos="50000">
                <a:srgbClr val="F4B093"/>
              </a:gs>
              <a:gs pos="100000">
                <a:srgbClr val="F7A47F"/>
              </a:gs>
            </a:gsLst>
            <a:lin ang="5400000" scaled="0"/>
          </a:gradFill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Urdu                                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0"/>
          <p:cNvSpPr txBox="1"/>
          <p:nvPr/>
        </p:nvSpPr>
        <p:spPr>
          <a:xfrm>
            <a:off x="853440" y="2815575"/>
            <a:ext cx="1389888" cy="461665"/>
          </a:xfrm>
          <a:prstGeom prst="rect">
            <a:avLst/>
          </a:prstGeom>
          <a:gradFill>
            <a:gsLst>
              <a:gs pos="0">
                <a:srgbClr val="F7BCA2"/>
              </a:gs>
              <a:gs pos="50000">
                <a:srgbClr val="F4B093"/>
              </a:gs>
              <a:gs pos="100000">
                <a:srgbClr val="F7A47F"/>
              </a:gs>
            </a:gsLst>
            <a:lin ang="5400000" scaled="0"/>
          </a:gradFill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</a:t>
            </a: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Hindi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0"/>
          <p:cNvSpPr txBox="1"/>
          <p:nvPr/>
        </p:nvSpPr>
        <p:spPr>
          <a:xfrm>
            <a:off x="3870960" y="2815575"/>
            <a:ext cx="1426464" cy="461665"/>
          </a:xfrm>
          <a:prstGeom prst="rect">
            <a:avLst/>
          </a:prstGeom>
          <a:gradFill>
            <a:gsLst>
              <a:gs pos="0">
                <a:srgbClr val="F7BCA2"/>
              </a:gs>
              <a:gs pos="50000">
                <a:srgbClr val="F4B093"/>
              </a:gs>
              <a:gs pos="100000">
                <a:srgbClr val="F7A47F"/>
              </a:gs>
            </a:gsLst>
            <a:lin ang="5400000" scaled="0"/>
          </a:gradFill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d) English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0"/>
          <p:cNvSpPr txBox="1"/>
          <p:nvPr/>
        </p:nvSpPr>
        <p:spPr>
          <a:xfrm>
            <a:off x="780287" y="3279338"/>
            <a:ext cx="5591937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 Her husband was Deputy Magistrate of  </a:t>
            </a:r>
            <a:endParaRPr/>
          </a:p>
        </p:txBody>
      </p:sp>
      <p:sp>
        <p:nvSpPr>
          <p:cNvPr id="149" name="Google Shape;149;p10"/>
          <p:cNvSpPr txBox="1"/>
          <p:nvPr/>
        </p:nvSpPr>
        <p:spPr>
          <a:xfrm>
            <a:off x="853440" y="3810738"/>
            <a:ext cx="1633728" cy="461665"/>
          </a:xfrm>
          <a:prstGeom prst="rect">
            <a:avLst/>
          </a:prstGeom>
          <a:gradFill>
            <a:gsLst>
              <a:gs pos="0">
                <a:srgbClr val="D1D1D1"/>
              </a:gs>
              <a:gs pos="50000">
                <a:srgbClr val="C7C7C7"/>
              </a:gs>
              <a:gs pos="100000">
                <a:srgbClr val="C0C0C0"/>
              </a:gs>
            </a:gsLst>
            <a:lin ang="5400000" scaled="0"/>
          </a:gradFill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Vagolpur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0"/>
          <p:cNvSpPr txBox="1"/>
          <p:nvPr/>
        </p:nvSpPr>
        <p:spPr>
          <a:xfrm>
            <a:off x="3751039" y="3850334"/>
            <a:ext cx="1822704" cy="461665"/>
          </a:xfrm>
          <a:prstGeom prst="rect">
            <a:avLst/>
          </a:prstGeom>
          <a:gradFill>
            <a:gsLst>
              <a:gs pos="0">
                <a:srgbClr val="D1D1D1"/>
              </a:gs>
              <a:gs pos="50000">
                <a:srgbClr val="C7C7C7"/>
              </a:gs>
              <a:gs pos="100000">
                <a:srgbClr val="C0C0C0"/>
              </a:gs>
            </a:gsLst>
            <a:lin ang="5400000" scaled="0"/>
          </a:gradFill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Modhupur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0"/>
          <p:cNvSpPr txBox="1"/>
          <p:nvPr/>
        </p:nvSpPr>
        <p:spPr>
          <a:xfrm>
            <a:off x="841248" y="4887534"/>
            <a:ext cx="5803392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 Begum Rokeya had great love for her ----</a:t>
            </a:r>
            <a:endParaRPr sz="2400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" name="Google Shape;152;p10"/>
          <p:cNvSpPr txBox="1"/>
          <p:nvPr/>
        </p:nvSpPr>
        <p:spPr>
          <a:xfrm>
            <a:off x="890016" y="5376704"/>
            <a:ext cx="1560576" cy="461665"/>
          </a:xfrm>
          <a:prstGeom prst="rect">
            <a:avLst/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00" scaled="0"/>
          </a:gra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Money       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0"/>
          <p:cNvSpPr txBox="1"/>
          <p:nvPr/>
        </p:nvSpPr>
        <p:spPr>
          <a:xfrm>
            <a:off x="3769527" y="5804243"/>
            <a:ext cx="2400225" cy="461665"/>
          </a:xfrm>
          <a:prstGeom prst="rect">
            <a:avLst/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00" scaled="0"/>
          </a:gra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d) Mother tongue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0"/>
          <p:cNvSpPr txBox="1"/>
          <p:nvPr/>
        </p:nvSpPr>
        <p:spPr>
          <a:xfrm>
            <a:off x="926592" y="5896810"/>
            <a:ext cx="1560576" cy="461665"/>
          </a:xfrm>
          <a:prstGeom prst="rect">
            <a:avLst/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00" scaled="0"/>
          </a:gra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  Home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0"/>
          <p:cNvSpPr txBox="1"/>
          <p:nvPr/>
        </p:nvSpPr>
        <p:spPr>
          <a:xfrm>
            <a:off x="853440" y="4386317"/>
            <a:ext cx="1633728" cy="461665"/>
          </a:xfrm>
          <a:prstGeom prst="rect">
            <a:avLst/>
          </a:prstGeom>
          <a:gradFill>
            <a:gsLst>
              <a:gs pos="0">
                <a:srgbClr val="D1D1D1"/>
              </a:gs>
              <a:gs pos="50000">
                <a:srgbClr val="C7C7C7"/>
              </a:gs>
              <a:gs pos="100000">
                <a:srgbClr val="C0C0C0"/>
              </a:gs>
            </a:gsLst>
            <a:lin ang="5400000" scaled="0"/>
          </a:gradFill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Nodia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0"/>
          <p:cNvSpPr txBox="1"/>
          <p:nvPr/>
        </p:nvSpPr>
        <p:spPr>
          <a:xfrm>
            <a:off x="3781019" y="4387452"/>
            <a:ext cx="1633728" cy="461665"/>
          </a:xfrm>
          <a:prstGeom prst="rect">
            <a:avLst/>
          </a:prstGeom>
          <a:gradFill>
            <a:gsLst>
              <a:gs pos="0">
                <a:srgbClr val="D1D1D1"/>
              </a:gs>
              <a:gs pos="50000">
                <a:srgbClr val="C7C7C7"/>
              </a:gs>
              <a:gs pos="100000">
                <a:srgbClr val="C0C0C0"/>
              </a:gs>
            </a:gsLst>
            <a:lin ang="5400000" scaled="0"/>
          </a:gradFill>
          <a:ln w="9525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 Rangpur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0"/>
          <p:cNvSpPr txBox="1"/>
          <p:nvPr/>
        </p:nvSpPr>
        <p:spPr>
          <a:xfrm>
            <a:off x="3859628" y="750630"/>
            <a:ext cx="1110234" cy="461665"/>
          </a:xfrm>
          <a:prstGeom prst="rect">
            <a:avLst/>
          </a:prstGeom>
          <a:solidFill>
            <a:schemeClr val="accent4"/>
          </a:solidFill>
          <a:ln w="12700" cap="flat" cmpd="sng">
            <a:solidFill>
              <a:srgbClr val="BA8C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b) </a:t>
            </a:r>
            <a:r>
              <a:rPr lang="en-US" sz="2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1882                         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0"/>
          <p:cNvSpPr txBox="1"/>
          <p:nvPr/>
        </p:nvSpPr>
        <p:spPr>
          <a:xfrm>
            <a:off x="3888867" y="2309836"/>
            <a:ext cx="1293114" cy="461665"/>
          </a:xfrm>
          <a:prstGeom prst="rect">
            <a:avLst/>
          </a:prstGeom>
          <a:gradFill>
            <a:gsLst>
              <a:gs pos="0">
                <a:srgbClr val="F7BCA2"/>
              </a:gs>
              <a:gs pos="50000">
                <a:srgbClr val="F4B093"/>
              </a:gs>
              <a:gs pos="100000">
                <a:srgbClr val="F7A47F"/>
              </a:gs>
            </a:gsLst>
            <a:lin ang="5400000" scaled="0"/>
          </a:gradFill>
          <a:ln w="9525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 Arabic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10"/>
          <p:cNvSpPr txBox="1"/>
          <p:nvPr/>
        </p:nvSpPr>
        <p:spPr>
          <a:xfrm>
            <a:off x="3785616" y="5303713"/>
            <a:ext cx="1560576" cy="461665"/>
          </a:xfrm>
          <a:prstGeom prst="rect">
            <a:avLst/>
          </a:prstGeom>
          <a:gradFill>
            <a:gsLst>
              <a:gs pos="0">
                <a:srgbClr val="B0CAE9"/>
              </a:gs>
              <a:gs pos="50000">
                <a:srgbClr val="A1C1E4"/>
              </a:gs>
              <a:gs pos="100000">
                <a:srgbClr val="90B8E4"/>
              </a:gs>
            </a:gsLst>
            <a:lin ang="5400000" scaled="0"/>
          </a:gradFill>
          <a:ln w="9525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 Power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0"/>
          <p:cNvSpPr txBox="1"/>
          <p:nvPr/>
        </p:nvSpPr>
        <p:spPr>
          <a:xfrm>
            <a:off x="841248" y="757771"/>
            <a:ext cx="1110234" cy="461665"/>
          </a:xfrm>
          <a:prstGeom prst="rect">
            <a:avLst/>
          </a:prstGeom>
          <a:solidFill>
            <a:schemeClr val="accent2"/>
          </a:solidFill>
          <a:ln w="12700" cap="flat" cmpd="sng">
            <a:solidFill>
              <a:srgbClr val="AC5B2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1888                         </a:t>
            </a:r>
            <a:endParaRPr sz="2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0"/>
          <p:cNvSpPr txBox="1"/>
          <p:nvPr/>
        </p:nvSpPr>
        <p:spPr>
          <a:xfrm>
            <a:off x="829056" y="1472507"/>
            <a:ext cx="1110234" cy="461665"/>
          </a:xfrm>
          <a:prstGeom prst="rect">
            <a:avLst/>
          </a:prstGeom>
          <a:solidFill>
            <a:schemeClr val="accent2"/>
          </a:solidFill>
          <a:ln w="12700" cap="flat" cmpd="sng">
            <a:solidFill>
              <a:srgbClr val="AC5B2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b)</a:t>
            </a:r>
            <a:r>
              <a:rPr lang="en-US" sz="2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1880                         </a:t>
            </a:r>
            <a:endParaRPr sz="2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0.05301 L 0.24597 -0.172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92" y="-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96296E-6 L -0.02239 -0.1365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" y="-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0.42734 -0.0884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367" y="-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1.11111E-6 L 0.19479 -0.1305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740" y="-6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" grpId="0" animBg="1"/>
      <p:bldP spid="149" grpId="0" animBg="1"/>
      <p:bldP spid="153" grpId="0" animBg="1"/>
      <p:bldP spid="16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1"/>
          <p:cNvSpPr txBox="1"/>
          <p:nvPr/>
        </p:nvSpPr>
        <p:spPr>
          <a:xfrm>
            <a:off x="3443288" y="514350"/>
            <a:ext cx="4371975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Home Work</a:t>
            </a:r>
            <a:endParaRPr sz="4800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" name="Google Shape;170;p11"/>
          <p:cNvSpPr txBox="1"/>
          <p:nvPr/>
        </p:nvSpPr>
        <p:spPr>
          <a:xfrm>
            <a:off x="2028825" y="2871788"/>
            <a:ext cx="751522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Write a paragraph   about </a:t>
            </a:r>
            <a:r>
              <a:rPr lang="en-US" sz="36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Begum Rokeya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2"/>
          <p:cNvSpPr txBox="1"/>
          <p:nvPr/>
        </p:nvSpPr>
        <p:spPr>
          <a:xfrm>
            <a:off x="902208" y="658368"/>
            <a:ext cx="10643616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>
                <a:solidFill>
                  <a:srgbClr val="00B050"/>
                </a:solidFill>
                <a:latin typeface="Calibri"/>
                <a:ea typeface="Calibri"/>
                <a:cs typeface="Calibri"/>
                <a:sym typeface="Calibri"/>
              </a:rPr>
              <a:t>Thanks a lot for your hard work</a:t>
            </a:r>
            <a:endParaRPr sz="540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2"/>
          <p:cNvSpPr txBox="1"/>
          <p:nvPr/>
        </p:nvSpPr>
        <p:spPr>
          <a:xfrm>
            <a:off x="2279904" y="2609088"/>
            <a:ext cx="7802880" cy="243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843087"/>
            <a:ext cx="11948160" cy="5014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ice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26</TotalTime>
  <Words>381</Words>
  <Application>Microsoft Office PowerPoint</Application>
  <PresentationFormat>Widescreen</PresentationFormat>
  <Paragraphs>69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Century Gothic</vt:lpstr>
      <vt:lpstr>Times New Roman</vt:lpstr>
      <vt:lpstr>Wingdings</vt:lpstr>
      <vt:lpstr>Wingdings 3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GSM_ONINE_</dc:creator>
  <cp:lastModifiedBy>GSM_ONINE_</cp:lastModifiedBy>
  <cp:revision>11</cp:revision>
  <dcterms:created xsi:type="dcterms:W3CDTF">2019-05-18T03:27:22Z</dcterms:created>
  <dcterms:modified xsi:type="dcterms:W3CDTF">2019-10-11T05:45:01Z</dcterms:modified>
</cp:coreProperties>
</file>