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57" r:id="rId5"/>
    <p:sldId id="261" r:id="rId6"/>
    <p:sldId id="262" r:id="rId7"/>
    <p:sldId id="256" r:id="rId8"/>
    <p:sldId id="263" r:id="rId9"/>
    <p:sldId id="266" r:id="rId10"/>
    <p:sldId id="267" r:id="rId11"/>
    <p:sldId id="268" r:id="rId12"/>
    <p:sldId id="271" r:id="rId13"/>
    <p:sldId id="264" r:id="rId14"/>
    <p:sldId id="265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D124-E11E-46D8-8974-D26729AD71DF}" type="datetimeFigureOut">
              <a:rPr lang="en-US" smtClean="0"/>
              <a:t>02-Jul-19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9D60-AA69-46B9-A8E5-3C94ED478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940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D124-E11E-46D8-8974-D26729AD71DF}" type="datetimeFigureOut">
              <a:rPr lang="en-US" smtClean="0"/>
              <a:t>02-Jul-19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9D60-AA69-46B9-A8E5-3C94ED478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407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D124-E11E-46D8-8974-D26729AD71DF}" type="datetimeFigureOut">
              <a:rPr lang="en-US" smtClean="0"/>
              <a:t>02-Jul-19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9D60-AA69-46B9-A8E5-3C94ED478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808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D124-E11E-46D8-8974-D26729AD71DF}" type="datetimeFigureOut">
              <a:rPr lang="en-US" smtClean="0"/>
              <a:t>02-Jul-19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9D60-AA69-46B9-A8E5-3C94ED478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995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D124-E11E-46D8-8974-D26729AD71DF}" type="datetimeFigureOut">
              <a:rPr lang="en-US" smtClean="0"/>
              <a:t>02-Jul-19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9D60-AA69-46B9-A8E5-3C94ED478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261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D124-E11E-46D8-8974-D26729AD71DF}" type="datetimeFigureOut">
              <a:rPr lang="en-US" smtClean="0"/>
              <a:t>02-Jul-19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9D60-AA69-46B9-A8E5-3C94ED478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50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D124-E11E-46D8-8974-D26729AD71DF}" type="datetimeFigureOut">
              <a:rPr lang="en-US" smtClean="0"/>
              <a:t>02-Jul-19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9D60-AA69-46B9-A8E5-3C94ED478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42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D124-E11E-46D8-8974-D26729AD71DF}" type="datetimeFigureOut">
              <a:rPr lang="en-US" smtClean="0"/>
              <a:t>02-Jul-19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9D60-AA69-46B9-A8E5-3C94ED478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979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D124-E11E-46D8-8974-D26729AD71DF}" type="datetimeFigureOut">
              <a:rPr lang="en-US" smtClean="0"/>
              <a:t>02-Jul-19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9D60-AA69-46B9-A8E5-3C94ED478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72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D124-E11E-46D8-8974-D26729AD71DF}" type="datetimeFigureOut">
              <a:rPr lang="en-US" smtClean="0"/>
              <a:t>02-Jul-19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9D60-AA69-46B9-A8E5-3C94ED478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03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D124-E11E-46D8-8974-D26729AD71DF}" type="datetimeFigureOut">
              <a:rPr lang="en-US" smtClean="0"/>
              <a:t>02-Jul-19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09D60-AA69-46B9-A8E5-3C94ED478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77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0D124-E11E-46D8-8974-D26729AD71DF}" type="datetimeFigureOut">
              <a:rPr lang="en-US" smtClean="0"/>
              <a:t>02-Jul-19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09D60-AA69-46B9-A8E5-3C94ED478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512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6582" y="4668982"/>
            <a:ext cx="43780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কাঁঠালের</a:t>
            </a:r>
            <a:r>
              <a:rPr lang="en-US" sz="9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16291" y="5374781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lang="en-US" sz="9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05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152400" y="249382"/>
            <a:ext cx="6414655" cy="3228109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6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lowchart: Process 2"/>
          <p:cNvSpPr/>
          <p:nvPr/>
        </p:nvSpPr>
        <p:spPr>
          <a:xfrm>
            <a:off x="263237" y="3782290"/>
            <a:ext cx="6137564" cy="281247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CC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শিখা রাণী বিশ্বাস</a:t>
            </a:r>
          </a:p>
          <a:p>
            <a:pPr algn="ctr"/>
            <a:r>
              <a:rPr lang="bn-BD" sz="3600" dirty="0" smtClean="0">
                <a:solidFill>
                  <a:srgbClr val="CC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bn-BD" sz="3600" dirty="0" smtClean="0">
                <a:solidFill>
                  <a:srgbClr val="CC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রামদী সরকারী প্রাথমিক বিদ্যালয়</a:t>
            </a:r>
          </a:p>
          <a:p>
            <a:pPr algn="ctr"/>
            <a:r>
              <a:rPr lang="bn-BD" sz="3600" dirty="0" smtClean="0">
                <a:solidFill>
                  <a:srgbClr val="CC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কুলিয়ারচর,কিশোরগঞ্জ।</a:t>
            </a:r>
            <a:endParaRPr lang="en-US" sz="3600" dirty="0">
              <a:solidFill>
                <a:srgbClr val="CC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19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43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745672" y="0"/>
            <a:ext cx="8728364" cy="253538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8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lowchart: Process 2"/>
          <p:cNvSpPr/>
          <p:nvPr/>
        </p:nvSpPr>
        <p:spPr>
          <a:xfrm>
            <a:off x="1260763" y="3089563"/>
            <a:ext cx="9698182" cy="290945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শ্রেনি   ১ম                বিষয়ঃ আমার বাংলা বই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 মামার বাড়ি               সময়ঃ ৫০ মিনিট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    আয় ছেলেরা আয় মেয়েরা---------যাই।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11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82" y="928254"/>
            <a:ext cx="10626437" cy="444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24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agnetic Disk 1"/>
          <p:cNvSpPr/>
          <p:nvPr/>
        </p:nvSpPr>
        <p:spPr>
          <a:xfrm>
            <a:off x="3061855" y="872836"/>
            <a:ext cx="5597236" cy="205047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solidFill>
                  <a:srgbClr val="6600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endParaRPr lang="en-US" sz="8000" dirty="0">
              <a:solidFill>
                <a:srgbClr val="66003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004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1884218" y="720436"/>
            <a:ext cx="8354291" cy="2632364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6600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 আজকের পাঠ</a:t>
            </a:r>
            <a:endParaRPr lang="en-US" sz="6600" dirty="0">
              <a:solidFill>
                <a:srgbClr val="66003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loud Callout 2"/>
          <p:cNvSpPr/>
          <p:nvPr/>
        </p:nvSpPr>
        <p:spPr>
          <a:xfrm>
            <a:off x="1884218" y="3352800"/>
            <a:ext cx="7869382" cy="2701637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rgbClr val="CC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মামার বাড়ি</a:t>
            </a:r>
            <a:endParaRPr lang="en-US" sz="8000" dirty="0">
              <a:solidFill>
                <a:srgbClr val="CC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789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77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/>
          <p:cNvSpPr/>
          <p:nvPr/>
        </p:nvSpPr>
        <p:spPr>
          <a:xfrm>
            <a:off x="2951018" y="1399309"/>
            <a:ext cx="6192982" cy="4516582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CC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কবিতাটি আমরা সবাই এক সাথে </a:t>
            </a:r>
            <a:r>
              <a:rPr lang="bn-BD" sz="5400" dirty="0" smtClean="0">
                <a:solidFill>
                  <a:srgbClr val="CC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পড়ি।</a:t>
            </a:r>
            <a:endParaRPr lang="en-US" sz="5400" dirty="0">
              <a:solidFill>
                <a:srgbClr val="CC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47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856509" y="1149927"/>
            <a:ext cx="7675418" cy="3782291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911927"/>
            <a:ext cx="5874327" cy="221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821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37" y="3424237"/>
            <a:ext cx="9526" cy="9526"/>
          </a:xfrm>
          <a:prstGeom prst="rect">
            <a:avLst/>
          </a:prstGeom>
        </p:spPr>
      </p:pic>
      <p:sp>
        <p:nvSpPr>
          <p:cNvPr id="3" name="Horizontal Scroll 2"/>
          <p:cNvSpPr/>
          <p:nvPr/>
        </p:nvSpPr>
        <p:spPr>
          <a:xfrm>
            <a:off x="2216727" y="983674"/>
            <a:ext cx="8368146" cy="454429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945" y="2216728"/>
            <a:ext cx="6483928" cy="218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8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523999" y="1039091"/>
            <a:ext cx="9033164" cy="433647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056" y="1995055"/>
            <a:ext cx="6899562" cy="256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01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58327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60618" y="5957454"/>
            <a:ext cx="92271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ফুল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মালা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তৈরী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69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Point Star 1"/>
          <p:cNvSpPr/>
          <p:nvPr/>
        </p:nvSpPr>
        <p:spPr>
          <a:xfrm>
            <a:off x="1039091" y="152399"/>
            <a:ext cx="9809018" cy="576349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 সবাই একা একা </a:t>
            </a:r>
            <a:r>
              <a:rPr lang="bn-BD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পড়ার </a:t>
            </a:r>
            <a:r>
              <a:rPr lang="bn-BD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 </a:t>
            </a:r>
            <a:r>
              <a:rPr lang="bn-BD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5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99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agnetic Disk 1"/>
          <p:cNvSpPr/>
          <p:nvPr/>
        </p:nvSpPr>
        <p:spPr>
          <a:xfrm>
            <a:off x="3034145" y="1025236"/>
            <a:ext cx="5874328" cy="491836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 সবাই না দেখে বলি</a:t>
            </a:r>
            <a:endParaRPr lang="en-US" sz="9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07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1634836" y="401782"/>
            <a:ext cx="8035637" cy="3117273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8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8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urved Up Ribbon 2"/>
          <p:cNvSpPr/>
          <p:nvPr/>
        </p:nvSpPr>
        <p:spPr>
          <a:xfrm>
            <a:off x="1177636" y="4142509"/>
            <a:ext cx="8700654" cy="2313709"/>
          </a:xfrm>
          <a:prstGeom prst="ellipse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6600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কবিতাটি মখস্ত করে আসবে।</a:t>
            </a:r>
            <a:endParaRPr lang="en-US" sz="4800" dirty="0">
              <a:solidFill>
                <a:srgbClr val="66003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90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10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30236" y="4225636"/>
            <a:ext cx="633152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3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76</Words>
  <Application>Microsoft Office PowerPoint</Application>
  <PresentationFormat>Widescreen</PresentationFormat>
  <Paragraphs>21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29</cp:revision>
  <dcterms:created xsi:type="dcterms:W3CDTF">2019-07-02T06:13:52Z</dcterms:created>
  <dcterms:modified xsi:type="dcterms:W3CDTF">2019-07-02T14:40:43Z</dcterms:modified>
</cp:coreProperties>
</file>