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4" r:id="rId3"/>
    <p:sldId id="275" r:id="rId4"/>
    <p:sldId id="256" r:id="rId5"/>
    <p:sldId id="257" r:id="rId6"/>
    <p:sldId id="270" r:id="rId7"/>
    <p:sldId id="267" r:id="rId8"/>
    <p:sldId id="268" r:id="rId9"/>
    <p:sldId id="269" r:id="rId10"/>
    <p:sldId id="262" r:id="rId11"/>
    <p:sldId id="258" r:id="rId12"/>
    <p:sldId id="261" r:id="rId13"/>
    <p:sldId id="260" r:id="rId14"/>
    <p:sldId id="271" r:id="rId15"/>
    <p:sldId id="272" r:id="rId16"/>
    <p:sldId id="259" r:id="rId17"/>
    <p:sldId id="266" r:id="rId18"/>
    <p:sldId id="263" r:id="rId19"/>
    <p:sldId id="273" r:id="rId20"/>
    <p:sldId id="26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9900"/>
    <a:srgbClr val="FF3300"/>
    <a:srgbClr val="FF33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91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8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14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76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1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5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4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4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7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83685-C703-4716-841F-5F765ABF5AF4}" type="datetimeFigureOut">
              <a:rPr lang="en-US" smtClean="0"/>
              <a:t>05-Jul-19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C639B-E724-4B7A-BF35-AC9A6CA7F8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5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1" y="0"/>
            <a:ext cx="1246909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964" y="637309"/>
            <a:ext cx="55695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Welcome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46991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18655" y="221673"/>
            <a:ext cx="6192981" cy="2355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Teachers name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318655" y="3200400"/>
            <a:ext cx="6192981" cy="295101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2"/>
                </a:solidFill>
              </a:rPr>
              <a:t>Shikha</a:t>
            </a:r>
            <a:r>
              <a:rPr lang="en-US" sz="3600" dirty="0" smtClean="0">
                <a:solidFill>
                  <a:schemeClr val="tx2"/>
                </a:solidFill>
              </a:rPr>
              <a:t> Rani Biswas</a:t>
            </a:r>
          </a:p>
          <a:p>
            <a:pPr algn="ctr"/>
            <a:r>
              <a:rPr lang="en-US" sz="3600" dirty="0" smtClean="0">
                <a:solidFill>
                  <a:schemeClr val="tx2"/>
                </a:solidFill>
              </a:rPr>
              <a:t>Assistant teacher</a:t>
            </a:r>
          </a:p>
          <a:p>
            <a:pPr algn="ctr"/>
            <a:r>
              <a:rPr lang="en-US" sz="3600" dirty="0" err="1" smtClean="0">
                <a:solidFill>
                  <a:schemeClr val="tx2"/>
                </a:solidFill>
              </a:rPr>
              <a:t>Ramdi</a:t>
            </a:r>
            <a:r>
              <a:rPr lang="en-US" sz="3600" dirty="0" smtClean="0">
                <a:solidFill>
                  <a:schemeClr val="tx2"/>
                </a:solidFill>
              </a:rPr>
              <a:t> GOVT Primary School</a:t>
            </a:r>
          </a:p>
          <a:p>
            <a:pPr algn="ctr"/>
            <a:r>
              <a:rPr lang="en-US" sz="3600" dirty="0" err="1" smtClean="0">
                <a:solidFill>
                  <a:schemeClr val="tx2"/>
                </a:solidFill>
              </a:rPr>
              <a:t>Kuliarchar</a:t>
            </a:r>
            <a:r>
              <a:rPr lang="en-US" sz="3600" dirty="0" smtClean="0">
                <a:solidFill>
                  <a:schemeClr val="tx2"/>
                </a:solidFill>
              </a:rPr>
              <a:t>, </a:t>
            </a:r>
            <a:r>
              <a:rPr lang="en-US" sz="3600" dirty="0" err="1" smtClean="0">
                <a:solidFill>
                  <a:schemeClr val="tx2"/>
                </a:solidFill>
              </a:rPr>
              <a:t>Kishoregonj</a:t>
            </a:r>
            <a:r>
              <a:rPr lang="en-US" sz="3600" dirty="0" smtClean="0">
                <a:solidFill>
                  <a:schemeClr val="tx2"/>
                </a:solidFill>
              </a:rPr>
              <a:t>.</a:t>
            </a:r>
            <a:endParaRPr lang="en-US" sz="3600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267" y="472513"/>
            <a:ext cx="4083354" cy="56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1967345" y="277092"/>
            <a:ext cx="8562110" cy="1911926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Introduction of the lesson</a:t>
            </a:r>
            <a:endParaRPr lang="en-US" sz="54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1177636" y="2951018"/>
            <a:ext cx="10640291" cy="308956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Lesson-4-6      Parts of the lesson: Alphabet (M)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Unit:  16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Look , listen and say. Trace in the air.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2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193964"/>
            <a:ext cx="8631381" cy="656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6" y="152400"/>
            <a:ext cx="1202574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5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rved Up Ribbon 1"/>
          <p:cNvSpPr/>
          <p:nvPr/>
        </p:nvSpPr>
        <p:spPr>
          <a:xfrm>
            <a:off x="748145" y="346365"/>
            <a:ext cx="10169237" cy="3505200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chemeClr val="accent2">
                    <a:lumMod val="75000"/>
                  </a:schemeClr>
                </a:solidFill>
              </a:rPr>
              <a:t>Video</a:t>
            </a:r>
            <a:endParaRPr lang="en-US" sz="13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66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1219200" y="484909"/>
            <a:ext cx="10169236" cy="547254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Good morning student</a:t>
            </a:r>
            <a:endParaRPr lang="en-US" sz="8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68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1801091" y="720437"/>
            <a:ext cx="8714509" cy="4946072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FF0000"/>
                </a:solidFill>
              </a:rPr>
              <a:t>How are you?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14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-Point Star 1"/>
          <p:cNvSpPr/>
          <p:nvPr/>
        </p:nvSpPr>
        <p:spPr>
          <a:xfrm>
            <a:off x="969819" y="332509"/>
            <a:ext cx="10321636" cy="641465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/>
                </a:solidFill>
              </a:rPr>
              <a:t>Fine, thank you.</a:t>
            </a:r>
            <a:endParaRPr 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5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on 1"/>
          <p:cNvSpPr/>
          <p:nvPr/>
        </p:nvSpPr>
        <p:spPr>
          <a:xfrm rot="12933190">
            <a:off x="1587798" y="685984"/>
            <a:ext cx="4245124" cy="5881195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Connector 2"/>
          <p:cNvSpPr/>
          <p:nvPr/>
        </p:nvSpPr>
        <p:spPr>
          <a:xfrm>
            <a:off x="6816437" y="2414308"/>
            <a:ext cx="4876800" cy="242454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C00000"/>
                </a:solidFill>
              </a:rPr>
              <a:t>Moon</a:t>
            </a:r>
            <a:endParaRPr lang="en-US" sz="9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41818" y="5250873"/>
            <a:ext cx="6483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C00000"/>
                </a:solidFill>
              </a:rPr>
              <a:t>What is this ?</a:t>
            </a:r>
            <a:endParaRPr lang="en-US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8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2" y="609601"/>
            <a:ext cx="10598727" cy="56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2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9" y="1"/>
            <a:ext cx="9545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7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73" y="1011382"/>
            <a:ext cx="9144000" cy="522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4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039091" y="637309"/>
            <a:ext cx="9476509" cy="545869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300" dirty="0">
                <a:solidFill>
                  <a:srgbClr val="C0000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18112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651165" y="415635"/>
            <a:ext cx="9822872" cy="615141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300" dirty="0" smtClean="0">
                <a:solidFill>
                  <a:srgbClr val="FFFF00"/>
                </a:solidFill>
              </a:rPr>
              <a:t>m</a:t>
            </a:r>
            <a:endParaRPr lang="en-US" sz="41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6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1" y="942109"/>
            <a:ext cx="10792691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1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720436" y="637309"/>
            <a:ext cx="10751128" cy="5818909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</a:rPr>
              <a:t>Groupe</a:t>
            </a:r>
            <a:r>
              <a:rPr lang="en-US" sz="6600" dirty="0" smtClean="0">
                <a:solidFill>
                  <a:schemeClr val="tx1"/>
                </a:solidFill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</a:rPr>
              <a:t>worke</a:t>
            </a:r>
            <a:endParaRPr lang="en-US" sz="8000" dirty="0" smtClean="0">
              <a:solidFill>
                <a:schemeClr val="tx1"/>
              </a:solidFill>
            </a:endParaRPr>
          </a:p>
          <a:p>
            <a:pPr algn="ctr"/>
            <a:r>
              <a:rPr lang="en-US" sz="6600" smtClean="0">
                <a:solidFill>
                  <a:schemeClr val="tx1"/>
                </a:solidFill>
              </a:rPr>
              <a:t>1 </a:t>
            </a:r>
            <a:r>
              <a:rPr lang="en-US" sz="6600" dirty="0" smtClean="0">
                <a:solidFill>
                  <a:schemeClr val="tx1"/>
                </a:solidFill>
              </a:rPr>
              <a:t>.     M </a:t>
            </a:r>
          </a:p>
          <a:p>
            <a:pPr algn="ctr"/>
            <a:r>
              <a:rPr lang="en-US" sz="6600" dirty="0" smtClean="0">
                <a:solidFill>
                  <a:schemeClr val="tx1"/>
                </a:solidFill>
              </a:rPr>
              <a:t>2.    m </a:t>
            </a:r>
            <a:endParaRPr 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6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443346" y="1080655"/>
            <a:ext cx="11748654" cy="497378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Home </a:t>
            </a:r>
            <a:r>
              <a:rPr lang="en-US" sz="6000" dirty="0" err="1" smtClean="0">
                <a:solidFill>
                  <a:schemeClr val="tx1"/>
                </a:solidFill>
              </a:rPr>
              <a:t>worke</a:t>
            </a:r>
            <a:endParaRPr lang="en-US" sz="6000" dirty="0" smtClean="0">
              <a:solidFill>
                <a:schemeClr val="tx1"/>
              </a:solidFill>
            </a:endParaRPr>
          </a:p>
          <a:p>
            <a:pPr algn="ctr"/>
            <a:endParaRPr lang="en-US" sz="6000" dirty="0">
              <a:solidFill>
                <a:schemeClr val="tx1"/>
              </a:solidFill>
            </a:endParaRPr>
          </a:p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M   </a:t>
            </a:r>
            <a:r>
              <a:rPr lang="en-US" sz="6000" dirty="0" err="1" smtClean="0">
                <a:solidFill>
                  <a:schemeClr val="tx1"/>
                </a:solidFill>
              </a:rPr>
              <a:t>m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2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1385456" y="706582"/>
            <a:ext cx="9227126" cy="5472545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chemeClr val="tx1"/>
                </a:solidFill>
              </a:rPr>
              <a:t>No more today</a:t>
            </a:r>
            <a:endParaRPr lang="en-US" sz="9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6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" y="0"/>
            <a:ext cx="1216429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636" y="858982"/>
            <a:ext cx="838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Goodbye</a:t>
            </a:r>
            <a:endParaRPr lang="en-US" sz="13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80</Words>
  <Application>Microsoft Office PowerPoint</Application>
  <PresentationFormat>Widescreen</PresentationFormat>
  <Paragraphs>26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25</cp:revision>
  <dcterms:created xsi:type="dcterms:W3CDTF">2019-07-03T03:55:51Z</dcterms:created>
  <dcterms:modified xsi:type="dcterms:W3CDTF">2019-07-05T02:45:44Z</dcterms:modified>
</cp:coreProperties>
</file>