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259" r:id="rId3"/>
    <p:sldId id="269" r:id="rId4"/>
    <p:sldId id="260" r:id="rId5"/>
    <p:sldId id="261" r:id="rId6"/>
    <p:sldId id="273" r:id="rId7"/>
    <p:sldId id="274" r:id="rId8"/>
    <p:sldId id="275" r:id="rId9"/>
    <p:sldId id="262" r:id="rId10"/>
    <p:sldId id="276" r:id="rId11"/>
    <p:sldId id="271" r:id="rId12"/>
    <p:sldId id="263" r:id="rId13"/>
    <p:sldId id="277" r:id="rId14"/>
    <p:sldId id="264" r:id="rId15"/>
    <p:sldId id="26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E17C4-1622-473E-A3FB-AB504502F6D3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F6EAB3-4145-41C6-B5DA-C9F4E7FFD32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6EAB3-4145-41C6-B5DA-C9F4E7FFD32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1483-F5CD-4EC8-A94A-2784D5AAAA74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E6E3E-19C0-4BE6-BB0E-05DCC6969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1483-F5CD-4EC8-A94A-2784D5AAAA74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E6E3E-19C0-4BE6-BB0E-05DCC6969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1483-F5CD-4EC8-A94A-2784D5AAAA74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E6E3E-19C0-4BE6-BB0E-05DCC6969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1483-F5CD-4EC8-A94A-2784D5AAAA74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E6E3E-19C0-4BE6-BB0E-05DCC6969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1483-F5CD-4EC8-A94A-2784D5AAAA74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E6E3E-19C0-4BE6-BB0E-05DCC6969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1483-F5CD-4EC8-A94A-2784D5AAAA74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E6E3E-19C0-4BE6-BB0E-05DCC6969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1483-F5CD-4EC8-A94A-2784D5AAAA74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E6E3E-19C0-4BE6-BB0E-05DCC6969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1483-F5CD-4EC8-A94A-2784D5AAAA74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E6E3E-19C0-4BE6-BB0E-05DCC6969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1483-F5CD-4EC8-A94A-2784D5AAAA74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E6E3E-19C0-4BE6-BB0E-05DCC6969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1483-F5CD-4EC8-A94A-2784D5AAAA74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E6E3E-19C0-4BE6-BB0E-05DCC6969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1483-F5CD-4EC8-A94A-2784D5AAAA74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E6E3E-19C0-4BE6-BB0E-05DCC6969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01483-F5CD-4EC8-A94A-2784D5AAAA74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E6E3E-19C0-4BE6-BB0E-05DCC6969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dEOQUy_FSw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Image result for flower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"/>
            <a:ext cx="8382000" cy="6172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3800" dirty="0" err="1" smtClean="0">
                <a:latin typeface="Nikosh" pitchFamily="2" charset="0"/>
                <a:cs typeface="Nikosh" pitchFamily="2" charset="0"/>
              </a:rPr>
              <a:t>স্বাগতম</a:t>
            </a:r>
            <a:endParaRPr lang="en-US" sz="138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6800" y="381000"/>
            <a:ext cx="73152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>
            <a:hlinkClick r:id="" action="ppaction://hlinkshowjump?jump=nextslide"/>
          </p:cNvPr>
          <p:cNvSpPr/>
          <p:nvPr/>
        </p:nvSpPr>
        <p:spPr>
          <a:xfrm>
            <a:off x="1905000" y="3429000"/>
            <a:ext cx="609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https://www.youtube.com/watch?v=CdEOQUy_FSw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err="1" smtClean="0"/>
              <a:t>দলীয়</a:t>
            </a:r>
            <a:r>
              <a:rPr lang="en-US" sz="6600" dirty="0" smtClean="0"/>
              <a:t> </a:t>
            </a:r>
            <a:r>
              <a:rPr lang="en-US" sz="6600" dirty="0" err="1" smtClean="0"/>
              <a:t>কাজ</a:t>
            </a:r>
            <a:endParaRPr lang="en-US" sz="6600" dirty="0"/>
          </a:p>
        </p:txBody>
      </p:sp>
      <p:sp>
        <p:nvSpPr>
          <p:cNvPr id="3" name="Frame 2"/>
          <p:cNvSpPr/>
          <p:nvPr/>
        </p:nvSpPr>
        <p:spPr>
          <a:xfrm>
            <a:off x="304800" y="1981200"/>
            <a:ext cx="8305800" cy="4038600"/>
          </a:xfrm>
          <a:prstGeom prst="fra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নি:শ্বাসের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নির্গত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গ্যাসের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প্রকৃতি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নির্ণয়ের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পরীক্ষণ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cloud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6600" dirty="0" err="1" smtClean="0">
                <a:latin typeface="Nikosh" pitchFamily="2" charset="0"/>
                <a:cs typeface="Nikosh" pitchFamily="2" charset="0"/>
              </a:rPr>
              <a:t>মূল্যায়ন</a:t>
            </a:r>
            <a:endParaRPr lang="en-US" sz="6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0600" y="2057400"/>
            <a:ext cx="7162800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" pitchFamily="2" charset="0"/>
                <a:cs typeface="Nikosh" pitchFamily="2" charset="0"/>
              </a:rPr>
              <a:t>১.শ্বসনে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গ্যাসীয়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বিনিময়ে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কোন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গ্যাসের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বিনিময়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ঘটে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?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81600" y="4495800"/>
            <a:ext cx="3429000" cy="609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নাইট্রোজেন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সালফার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4419600"/>
            <a:ext cx="3429000" cy="609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অক্সিজেন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কার্বন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ডাই-অক্সাইড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57800" y="2971800"/>
            <a:ext cx="3429000" cy="609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নাইট্রোজেন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কার্বন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ডাই-অক্সাইড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3048000"/>
            <a:ext cx="3429000" cy="609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অক্সিজেন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নাইট্রোজেন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5029200"/>
            <a:ext cx="3429000" cy="685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ধন্যবাদ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তোমার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উত্তরটি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সঠিক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হয়েছে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।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3400" y="3657600"/>
            <a:ext cx="3429000" cy="609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দু:খিত,তোমার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উত্তরটি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ভুল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হয়েছে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57800" y="3581400"/>
            <a:ext cx="3429000" cy="609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দু:খিত,তোমার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উত্তরটি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ভুল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হয়েছে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81600" y="5105400"/>
            <a:ext cx="3429000" cy="609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দু:খিত,তোমার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উত্তরটি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ভুল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হয়েছে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cloud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6600" dirty="0" err="1" smtClean="0">
                <a:latin typeface="Nikosh" pitchFamily="2" charset="0"/>
                <a:cs typeface="Nikosh" pitchFamily="2" charset="0"/>
              </a:rPr>
              <a:t>মূল্যায়ন</a:t>
            </a:r>
            <a:endParaRPr lang="en-US" sz="6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0600" y="2057400"/>
            <a:ext cx="7162800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" pitchFamily="2" charset="0"/>
                <a:cs typeface="Nikosh" pitchFamily="2" charset="0"/>
              </a:rPr>
              <a:t>২.অক্সিজেন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কার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সাথে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যুক্ত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হয়ে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রক্তে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পরিবাহিত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?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81600" y="4495800"/>
            <a:ext cx="3429000" cy="609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নাইট্রোজেনের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সাথে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4419600"/>
            <a:ext cx="3429000" cy="609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হিমোগ্লোবিনের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সাথে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57800" y="2971800"/>
            <a:ext cx="3429000" cy="609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সালফারের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সাথে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3048000"/>
            <a:ext cx="3429000" cy="609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ফসফরাসের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সাথে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5029200"/>
            <a:ext cx="3429000" cy="685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ধন্যবাদ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তোমার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উত্তরটি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সঠিক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হয়েছে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।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3400" y="3657600"/>
            <a:ext cx="3429000" cy="609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দু:খিত,তোমার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উত্তরটি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ভুল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হয়েছে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57800" y="3581400"/>
            <a:ext cx="3429000" cy="609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দু:খিত,তোমার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উত্তরটি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ভুল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হয়েছে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81600" y="5105400"/>
            <a:ext cx="3429000" cy="609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দু:খিত,তোমার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উত্তরটি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ভুল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হয়েছে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me এর চিত্র ফলাফ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00" y="830580"/>
            <a:ext cx="8890000" cy="519684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6600" dirty="0" err="1" smtClean="0">
                <a:latin typeface="Nikosh" pitchFamily="2" charset="0"/>
                <a:cs typeface="Nikosh" pitchFamily="2" charset="0"/>
              </a:rPr>
              <a:t>বাড়ির</a:t>
            </a:r>
            <a:r>
              <a:rPr lang="en-US" sz="6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6600" dirty="0" err="1" smtClean="0">
                <a:latin typeface="Nikosh" pitchFamily="2" charset="0"/>
                <a:cs typeface="Nikosh" pitchFamily="2" charset="0"/>
              </a:rPr>
              <a:t>কাজ</a:t>
            </a:r>
            <a:endParaRPr lang="en-US" sz="66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 l="29868" t="45834" r="29722" b="39583"/>
          <a:stretch>
            <a:fillRect/>
          </a:stretch>
        </p:blipFill>
        <p:spPr bwMode="auto">
          <a:xfrm>
            <a:off x="304800" y="2514600"/>
            <a:ext cx="8637814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81000" y="5029200"/>
            <a:ext cx="8229600" cy="1143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dirty="0" err="1" smtClean="0">
                <a:latin typeface="Nikosh" pitchFamily="2" charset="0"/>
                <a:ea typeface="+mj-ea"/>
                <a:cs typeface="Nikosh" pitchFamily="2" charset="0"/>
              </a:rPr>
              <a:t>ছক</a:t>
            </a:r>
            <a:r>
              <a:rPr lang="en-US" sz="6600" dirty="0" smtClean="0"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lang="en-US" sz="6600" dirty="0" err="1" smtClean="0">
                <a:latin typeface="Nikosh" pitchFamily="2" charset="0"/>
                <a:ea typeface="+mj-ea"/>
                <a:cs typeface="Nikosh" pitchFamily="2" charset="0"/>
              </a:rPr>
              <a:t>অনুযায়ী</a:t>
            </a:r>
            <a:r>
              <a:rPr lang="en-US" sz="6600" dirty="0" smtClean="0"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lang="en-US" sz="6600" dirty="0" err="1" smtClean="0">
                <a:latin typeface="Nikosh" pitchFamily="2" charset="0"/>
                <a:ea typeface="+mj-ea"/>
                <a:cs typeface="Nikosh" pitchFamily="2" charset="0"/>
              </a:rPr>
              <a:t>চিত্র</a:t>
            </a:r>
            <a:r>
              <a:rPr lang="en-US" sz="6600" dirty="0" smtClean="0"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lang="en-US" sz="6600" dirty="0" err="1" smtClean="0">
                <a:latin typeface="Nikosh" pitchFamily="2" charset="0"/>
                <a:ea typeface="+mj-ea"/>
                <a:cs typeface="Nikosh" pitchFamily="2" charset="0"/>
              </a:rPr>
              <a:t>অঙ্কন</a:t>
            </a:r>
            <a:r>
              <a:rPr lang="en-US" sz="6600" dirty="0" smtClean="0"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lang="en-US" sz="6600" dirty="0" err="1" smtClean="0">
                <a:latin typeface="Nikosh" pitchFamily="2" charset="0"/>
                <a:ea typeface="+mj-ea"/>
                <a:cs typeface="Nikosh" pitchFamily="2" charset="0"/>
              </a:rPr>
              <a:t>করবে</a:t>
            </a:r>
            <a:r>
              <a:rPr lang="en-US" sz="6600" dirty="0" smtClean="0">
                <a:latin typeface="Nikosh" pitchFamily="2" charset="0"/>
                <a:ea typeface="+mj-ea"/>
                <a:cs typeface="Nikosh" pitchFamily="2" charset="0"/>
              </a:rPr>
              <a:t>।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" pitchFamily="2" charset="0"/>
              <a:ea typeface="+mj-ea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ধন্যবা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52399"/>
            <a:ext cx="8915400" cy="6553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buNone/>
            </a:pPr>
            <a:r>
              <a:rPr lang="en-US" sz="3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শিক্ষক</a:t>
            </a:r>
            <a:r>
              <a:rPr lang="en-US" sz="3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পরিচিতি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	</a:t>
            </a:r>
          </a:p>
          <a:p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মো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: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আখের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আলী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(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সুজন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)</a:t>
            </a:r>
          </a:p>
          <a:p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সহকারী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প্রধান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শিক্ষক</a:t>
            </a:r>
            <a:endParaRPr lang="en-US" dirty="0" smtClean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দিনাজপুর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কালেক্টরেট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স্কুল</a:t>
            </a:r>
            <a:r>
              <a:rPr lang="en-US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এন্ড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কলেজ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aasujantqi14@gmail.com</a:t>
            </a:r>
            <a:endParaRPr lang="en-US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>
              <a:buNone/>
            </a:pPr>
            <a:r>
              <a:rPr lang="en-US" sz="36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পাঠ</a:t>
            </a:r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পরিচিতি</a:t>
            </a:r>
            <a:endParaRPr lang="en-US" sz="3600" b="1" dirty="0" smtClean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en-US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শ্রেণি</a:t>
            </a:r>
            <a:r>
              <a:rPr lang="en-US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: </a:t>
            </a:r>
            <a:r>
              <a:rPr lang="en-US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নবম</a:t>
            </a:r>
            <a:endParaRPr lang="en-US" b="1" dirty="0" smtClean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en-US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বিষয়:জীববিজ্ঞান</a:t>
            </a:r>
            <a:endParaRPr lang="en-US" b="1" dirty="0" smtClean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en-US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অধ্যায়:সাত</a:t>
            </a:r>
            <a:endParaRPr lang="en-US" b="1" dirty="0" smtClean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en-US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পাঠ</a:t>
            </a:r>
            <a:r>
              <a:rPr lang="en-US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নং-৩</a:t>
            </a:r>
          </a:p>
          <a:p>
            <a:pPr>
              <a:buNone/>
            </a:pPr>
            <a:endParaRPr lang="en-US" b="1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পরিচিতি</a:t>
            </a:r>
            <a:endParaRPr lang="en-US" sz="60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6800" y="381000"/>
            <a:ext cx="73152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362" name="AutoShape 2" descr="Image result for হার্ট অ্যাটাক"/>
          <p:cNvSpPr>
            <a:spLocks noChangeAspect="1" noChangeArrowheads="1"/>
          </p:cNvSpPr>
          <p:nvPr/>
        </p:nvSpPr>
        <p:spPr bwMode="auto">
          <a:xfrm>
            <a:off x="155575" y="-1546225"/>
            <a:ext cx="5734050" cy="3228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219200" y="5257800"/>
            <a:ext cx="73152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219200"/>
            <a:ext cx="3639813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1371600" y="5257800"/>
            <a:ext cx="73152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প্রক্রিয়ার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266" name="Picture 2" descr="Image result for respiration 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1371600"/>
            <a:ext cx="4673598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9" grpId="1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1143000"/>
            <a:ext cx="8686800" cy="5715000"/>
          </a:xfrm>
          <a:prstGeom prst="star7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 err="1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শ্বাসক্রিয়া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শ্বাসক্রিয়ায়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আদান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প্রদানকৃত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গ্যাসসমূহের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শ্বাসপ্রশ্বাস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নি:শ্বাসের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নির্গত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গ্যাসটির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প্রকৃতি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respiration 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447800"/>
            <a:ext cx="5413248" cy="304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066800" y="381000"/>
            <a:ext cx="73152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4953000"/>
            <a:ext cx="73152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শ্বাস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প্রশ্বাসের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অঙ্গগুলো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কেবল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গলবিলের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খোলা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সবদিকে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6800" y="381000"/>
            <a:ext cx="73152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4953000"/>
            <a:ext cx="7315200" cy="762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স্নায়ুবিক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উত্তেজনার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পিঞ্জারাস্থিত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মাংশপেশি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মধ্যচ্ছদা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সংকুচিত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মধ্যচ্ছদা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বক্ষগহ্বর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প্রসারিত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7650" name="Picture 2" descr="Image result for respiration 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447800"/>
            <a:ext cx="5567879" cy="31242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838200" y="4953000"/>
            <a:ext cx="7315200" cy="762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বক্ষগহ্বরের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আয়তন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বেড়ে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গেলে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বায়ুর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চাপ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কমে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ফুসফুসের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ভিতরের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বায়ুর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চাপ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বাইরের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বায়ুর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চাপের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চেয়ে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কমে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4953000"/>
            <a:ext cx="7315200" cy="762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বক্ষগহ্বরের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ভিতর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বাইরের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চাপের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সমতা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রক্ষর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প্রশ্বাস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ফুসফুসের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ভিতর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সহজে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4953000"/>
            <a:ext cx="7315200" cy="762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পেশি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সংকোচনের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পরপরই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পুনরায়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প্রসারিত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হয়।ফলে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মধ্যচ্ছদা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পুনরায়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প্রসারিত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বক্ষগহ্বর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স্বাভাবিক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ফিরে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আসে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7652" name="Picture 4" descr="Image result for respiration 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1524000"/>
            <a:ext cx="3248025" cy="2733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6800" y="381000"/>
            <a:ext cx="73152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4953000"/>
            <a:ext cx="73152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গ্যাসীয়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বিনিময়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অক্সিজেন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কার্বন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ডাই-অক্সাইড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বিনিময়কে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বুঝায়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8674" name="Picture 2" descr="Image result for blood and alveol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371600"/>
            <a:ext cx="5162550" cy="3438526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914400" y="5334000"/>
            <a:ext cx="73152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মূলত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ফুসফুসের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রক্তনালির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ভিতের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5029200"/>
            <a:ext cx="73152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গ্যাসীয়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বিনিময়ের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মূলে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ব্যাপন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0600" y="5105400"/>
            <a:ext cx="7315200" cy="762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গ্যাসীয়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বিনিময়কে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পর্যায়ে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অক্সিজেন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শোষন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কার্বন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ডাই-অক্সাইড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ত্যাগ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cloudCallout">
            <a:avLst>
              <a:gd name="adj1" fmla="val -21517"/>
              <a:gd name="adj2" fmla="val 116654"/>
            </a:avLst>
          </a:prstGeom>
          <a:solidFill>
            <a:schemeClr val="accent2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>
                <a:latin typeface="Nikosh" pitchFamily="2" charset="0"/>
                <a:cs typeface="Nikosh" pitchFamily="2" charset="0"/>
              </a:rPr>
              <a:t>একক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কাজ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3048000"/>
            <a:ext cx="8229600" cy="1143000"/>
          </a:xfrm>
          <a:prstGeom prst="frame">
            <a:avLst/>
          </a:prstGeom>
          <a:ln w="57150">
            <a:solidFill>
              <a:schemeClr val="tx1"/>
            </a:solidFill>
          </a:ln>
        </p:spPr>
        <p:txBody>
          <a:bodyPr vert="horz" rtlCol="0" anchor="ctr">
            <a:normAutofit fontScale="92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100" b="1" dirty="0" err="1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শ্বাস-প্রশ্বাস</a:t>
            </a:r>
            <a:r>
              <a:rPr lang="en-US" sz="41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lang="en-US" sz="4100" b="1" dirty="0" err="1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প্রক্রিয়ায়</a:t>
            </a:r>
            <a:r>
              <a:rPr lang="en-US" sz="41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lang="en-US" sz="4100" b="1" dirty="0" err="1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কোন</a:t>
            </a:r>
            <a:r>
              <a:rPr lang="en-US" sz="41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lang="en-US" sz="4100" b="1" dirty="0" err="1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গ্যাসের</a:t>
            </a:r>
            <a:r>
              <a:rPr lang="en-US" sz="41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lang="en-US" sz="4100" b="1" dirty="0" err="1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আদান</a:t>
            </a:r>
            <a:r>
              <a:rPr lang="en-US" sz="41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lang="en-US" sz="4100" b="1" dirty="0" err="1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প্রদান</a:t>
            </a:r>
            <a:r>
              <a:rPr lang="en-US" sz="41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lang="en-US" sz="4100" b="1" dirty="0" err="1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ঘটে</a:t>
            </a:r>
            <a:r>
              <a:rPr lang="en-US" sz="41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।</a:t>
            </a: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Nikosh" pitchFamily="2" charset="0"/>
              <a:ea typeface="+mj-ea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2119</TotalTime>
  <Words>320</Words>
  <Application>Microsoft Office PowerPoint</Application>
  <PresentationFormat>On-screen Show (4:3)</PresentationFormat>
  <Paragraphs>62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স্বাগতম</vt:lpstr>
      <vt:lpstr>পরিচিতি</vt:lpstr>
      <vt:lpstr>Slide 3</vt:lpstr>
      <vt:lpstr>আজকের পাঠ</vt:lpstr>
      <vt:lpstr>শিখনফল</vt:lpstr>
      <vt:lpstr>Slide 6</vt:lpstr>
      <vt:lpstr>Slide 7</vt:lpstr>
      <vt:lpstr>Slide 8</vt:lpstr>
      <vt:lpstr>একক কাজ</vt:lpstr>
      <vt:lpstr>Slide 10</vt:lpstr>
      <vt:lpstr>দলীয় কাজ</vt:lpstr>
      <vt:lpstr>মূল্যায়ন</vt:lpstr>
      <vt:lpstr>মূল্যায়ন</vt:lpstr>
      <vt:lpstr>বাড়ির কাজ</vt:lpstr>
      <vt:lpstr>Slide 15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DCSC</dc:creator>
  <cp:lastModifiedBy>DCSC</cp:lastModifiedBy>
  <cp:revision>127</cp:revision>
  <dcterms:created xsi:type="dcterms:W3CDTF">2019-08-19T14:21:51Z</dcterms:created>
  <dcterms:modified xsi:type="dcterms:W3CDTF">2019-10-10T18:22:47Z</dcterms:modified>
</cp:coreProperties>
</file>