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9" r:id="rId4"/>
    <p:sldId id="260" r:id="rId5"/>
    <p:sldId id="261" r:id="rId6"/>
    <p:sldId id="272" r:id="rId7"/>
    <p:sldId id="273" r:id="rId8"/>
    <p:sldId id="274" r:id="rId9"/>
    <p:sldId id="262" r:id="rId10"/>
    <p:sldId id="277" r:id="rId11"/>
    <p:sldId id="275" r:id="rId12"/>
    <p:sldId id="276" r:id="rId13"/>
    <p:sldId id="278" r:id="rId14"/>
    <p:sldId id="271" r:id="rId15"/>
    <p:sldId id="263" r:id="rId16"/>
    <p:sldId id="279" r:id="rId17"/>
    <p:sldId id="280" r:id="rId18"/>
    <p:sldId id="264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2FFAE3-B1F4-456B-9CB1-167EBF45C17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430541-28EB-425A-B857-94F0AA4B9798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এছাড়াও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5A646FD-6F0B-4E4F-B2B6-1EEAAE385E89}" type="parTrans" cxnId="{EDE96F13-C9AF-4F09-BB0A-43C9E8FD6A80}">
      <dgm:prSet/>
      <dgm:spPr/>
      <dgm:t>
        <a:bodyPr/>
        <a:lstStyle/>
        <a:p>
          <a:endParaRPr lang="en-US"/>
        </a:p>
      </dgm:t>
    </dgm:pt>
    <dgm:pt modelId="{39D4EA84-C183-4D56-B07B-AB2DEB3A94C3}" type="sibTrans" cxnId="{EDE96F13-C9AF-4F09-BB0A-43C9E8FD6A80}">
      <dgm:prSet/>
      <dgm:spPr/>
      <dgm:t>
        <a:bodyPr/>
        <a:lstStyle/>
        <a:p>
          <a:endParaRPr lang="en-US"/>
        </a:p>
      </dgm:t>
    </dgm:pt>
    <dgm:pt modelId="{36B692F8-0723-44CE-B4C4-418DBFE56A41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ধুমপান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05B82E2-1158-457E-8268-0D8154D086C7}" type="parTrans" cxnId="{AEE877B0-0E99-4B9E-A708-E37B9B6EBCA4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34AF75B-FA2F-4465-BCC2-F25FC62D091F}" type="sibTrans" cxnId="{AEE877B0-0E99-4B9E-A708-E37B9B6EBCA4}">
      <dgm:prSet/>
      <dgm:spPr/>
      <dgm:t>
        <a:bodyPr/>
        <a:lstStyle/>
        <a:p>
          <a:endParaRPr lang="en-US"/>
        </a:p>
      </dgm:t>
    </dgm:pt>
    <dgm:pt modelId="{5B41CA00-821B-4D00-93E5-1984C954F13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অস্বাস্থ্যকর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পরিবেশ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677034E-ACD2-474B-97F3-0E14545EC447}" type="parTrans" cxnId="{9805344B-196A-4016-963B-B0CE8226DCA6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E2DB3DDF-D65B-46CE-8FA6-6599C0DF1D97}" type="sibTrans" cxnId="{9805344B-196A-4016-963B-B0CE8226DCA6}">
      <dgm:prSet/>
      <dgm:spPr/>
      <dgm:t>
        <a:bodyPr/>
        <a:lstStyle/>
        <a:p>
          <a:endParaRPr lang="en-US"/>
        </a:p>
      </dgm:t>
    </dgm:pt>
    <dgm:pt modelId="{131005B5-66F5-4C7F-B364-0DE07E59B148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কলকারখানার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ধুলাবালি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ধোয়াময়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পরিবেশ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CCE2BC2-A482-4461-97B8-0D227DEA0CFC}" type="parTrans" cxnId="{2E38BE9F-02EC-4DF1-9D6A-51BE43398172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7962DC1-2559-4BD4-BEBB-A8566F6040BB}" type="sibTrans" cxnId="{2E38BE9F-02EC-4DF1-9D6A-51BE43398172}">
      <dgm:prSet/>
      <dgm:spPr/>
      <dgm:t>
        <a:bodyPr/>
        <a:lstStyle/>
        <a:p>
          <a:endParaRPr lang="en-US"/>
        </a:p>
      </dgm:t>
    </dgm:pt>
    <dgm:pt modelId="{81F25200-15C0-4C91-94D6-C03915094690}" type="pres">
      <dgm:prSet presAssocID="{482FFAE3-B1F4-456B-9CB1-167EBF45C17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03FA3F0-5D13-436E-A759-A3953BAC81B7}" type="pres">
      <dgm:prSet presAssocID="{7A430541-28EB-425A-B857-94F0AA4B9798}" presName="centerShape" presStyleLbl="node0" presStyleIdx="0" presStyleCnt="1" custLinFactNeighborY="2139"/>
      <dgm:spPr/>
      <dgm:t>
        <a:bodyPr/>
        <a:lstStyle/>
        <a:p>
          <a:endParaRPr lang="en-US"/>
        </a:p>
      </dgm:t>
    </dgm:pt>
    <dgm:pt modelId="{A869DA6A-2534-430D-95DA-28710510BD12}" type="pres">
      <dgm:prSet presAssocID="{D05B82E2-1158-457E-8268-0D8154D086C7}" presName="parTrans" presStyleLbl="sibTrans2D1" presStyleIdx="0" presStyleCnt="3"/>
      <dgm:spPr/>
    </dgm:pt>
    <dgm:pt modelId="{9A81F628-8FCC-49E0-B03D-07FE41416AB6}" type="pres">
      <dgm:prSet presAssocID="{D05B82E2-1158-457E-8268-0D8154D086C7}" presName="connectorText" presStyleLbl="sibTrans2D1" presStyleIdx="0" presStyleCnt="3"/>
      <dgm:spPr/>
    </dgm:pt>
    <dgm:pt modelId="{F0B2EDD4-FDE1-4C48-88C4-840F8F96E08A}" type="pres">
      <dgm:prSet presAssocID="{36B692F8-0723-44CE-B4C4-418DBFE56A41}" presName="node" presStyleLbl="node1" presStyleIdx="0" presStyleCnt="3" custRadScaleRad="95722">
        <dgm:presLayoutVars>
          <dgm:bulletEnabled val="1"/>
        </dgm:presLayoutVars>
      </dgm:prSet>
      <dgm:spPr/>
    </dgm:pt>
    <dgm:pt modelId="{8ADA60E5-DB9B-475E-8D6D-9A0EA2B26DF8}" type="pres">
      <dgm:prSet presAssocID="{0677034E-ACD2-474B-97F3-0E14545EC447}" presName="parTrans" presStyleLbl="sibTrans2D1" presStyleIdx="1" presStyleCnt="3"/>
      <dgm:spPr/>
    </dgm:pt>
    <dgm:pt modelId="{1B2942A1-42CD-4E2F-A9D9-9161F0FCFE28}" type="pres">
      <dgm:prSet presAssocID="{0677034E-ACD2-474B-97F3-0E14545EC447}" presName="connectorText" presStyleLbl="sibTrans2D1" presStyleIdx="1" presStyleCnt="3"/>
      <dgm:spPr/>
    </dgm:pt>
    <dgm:pt modelId="{F70EF9DE-8057-4A47-A970-C719D0907B74}" type="pres">
      <dgm:prSet presAssocID="{5B41CA00-821B-4D00-93E5-1984C954F137}" presName="node" presStyleLbl="node1" presStyleIdx="1" presStyleCnt="3" custRadScaleRad="100091" custRadScaleInc="5443">
        <dgm:presLayoutVars>
          <dgm:bulletEnabled val="1"/>
        </dgm:presLayoutVars>
      </dgm:prSet>
      <dgm:spPr/>
    </dgm:pt>
    <dgm:pt modelId="{D27B14BF-5274-478C-BE31-D5C00973E32F}" type="pres">
      <dgm:prSet presAssocID="{4CCE2BC2-A482-4461-97B8-0D227DEA0CFC}" presName="parTrans" presStyleLbl="sibTrans2D1" presStyleIdx="2" presStyleCnt="3"/>
      <dgm:spPr/>
    </dgm:pt>
    <dgm:pt modelId="{4E77D6D6-BA5D-4F39-A2C1-78380232D0D8}" type="pres">
      <dgm:prSet presAssocID="{4CCE2BC2-A482-4461-97B8-0D227DEA0CFC}" presName="connectorText" presStyleLbl="sibTrans2D1" presStyleIdx="2" presStyleCnt="3"/>
      <dgm:spPr/>
    </dgm:pt>
    <dgm:pt modelId="{D109166D-A67C-4407-AF0B-41BA96446AAF}" type="pres">
      <dgm:prSet presAssocID="{131005B5-66F5-4C7F-B364-0DE07E59B148}" presName="node" presStyleLbl="node1" presStyleIdx="2" presStyleCnt="3" custRadScaleRad="104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F825DB-B37C-44FA-AB27-6FD10B656999}" type="presOf" srcId="{D05B82E2-1158-457E-8268-0D8154D086C7}" destId="{9A81F628-8FCC-49E0-B03D-07FE41416AB6}" srcOrd="1" destOrd="0" presId="urn:microsoft.com/office/officeart/2005/8/layout/radial5"/>
    <dgm:cxn modelId="{B6B0597E-6446-457C-8AAE-287AA952F9A0}" type="presOf" srcId="{D05B82E2-1158-457E-8268-0D8154D086C7}" destId="{A869DA6A-2534-430D-95DA-28710510BD12}" srcOrd="0" destOrd="0" presId="urn:microsoft.com/office/officeart/2005/8/layout/radial5"/>
    <dgm:cxn modelId="{6065E362-FD93-403B-A49C-DADDF519A11F}" type="presOf" srcId="{0677034E-ACD2-474B-97F3-0E14545EC447}" destId="{8ADA60E5-DB9B-475E-8D6D-9A0EA2B26DF8}" srcOrd="0" destOrd="0" presId="urn:microsoft.com/office/officeart/2005/8/layout/radial5"/>
    <dgm:cxn modelId="{AEE877B0-0E99-4B9E-A708-E37B9B6EBCA4}" srcId="{7A430541-28EB-425A-B857-94F0AA4B9798}" destId="{36B692F8-0723-44CE-B4C4-418DBFE56A41}" srcOrd="0" destOrd="0" parTransId="{D05B82E2-1158-457E-8268-0D8154D086C7}" sibTransId="{234AF75B-FA2F-4465-BCC2-F25FC62D091F}"/>
    <dgm:cxn modelId="{85E5EE2B-BB2C-4554-B9C0-1AEB45E3585E}" type="presOf" srcId="{4CCE2BC2-A482-4461-97B8-0D227DEA0CFC}" destId="{4E77D6D6-BA5D-4F39-A2C1-78380232D0D8}" srcOrd="1" destOrd="0" presId="urn:microsoft.com/office/officeart/2005/8/layout/radial5"/>
    <dgm:cxn modelId="{E8D9BEB7-45B8-4C60-AFC0-879A06E586CE}" type="presOf" srcId="{36B692F8-0723-44CE-B4C4-418DBFE56A41}" destId="{F0B2EDD4-FDE1-4C48-88C4-840F8F96E08A}" srcOrd="0" destOrd="0" presId="urn:microsoft.com/office/officeart/2005/8/layout/radial5"/>
    <dgm:cxn modelId="{FD4A2759-896F-40AE-BBBE-8BC83D9428DE}" type="presOf" srcId="{5B41CA00-821B-4D00-93E5-1984C954F137}" destId="{F70EF9DE-8057-4A47-A970-C719D0907B74}" srcOrd="0" destOrd="0" presId="urn:microsoft.com/office/officeart/2005/8/layout/radial5"/>
    <dgm:cxn modelId="{2E38BE9F-02EC-4DF1-9D6A-51BE43398172}" srcId="{7A430541-28EB-425A-B857-94F0AA4B9798}" destId="{131005B5-66F5-4C7F-B364-0DE07E59B148}" srcOrd="2" destOrd="0" parTransId="{4CCE2BC2-A482-4461-97B8-0D227DEA0CFC}" sibTransId="{87962DC1-2559-4BD4-BEBB-A8566F6040BB}"/>
    <dgm:cxn modelId="{118498F5-2C50-4A9B-B5EF-047422F6303F}" type="presOf" srcId="{482FFAE3-B1F4-456B-9CB1-167EBF45C17A}" destId="{81F25200-15C0-4C91-94D6-C03915094690}" srcOrd="0" destOrd="0" presId="urn:microsoft.com/office/officeart/2005/8/layout/radial5"/>
    <dgm:cxn modelId="{9805344B-196A-4016-963B-B0CE8226DCA6}" srcId="{7A430541-28EB-425A-B857-94F0AA4B9798}" destId="{5B41CA00-821B-4D00-93E5-1984C954F137}" srcOrd="1" destOrd="0" parTransId="{0677034E-ACD2-474B-97F3-0E14545EC447}" sibTransId="{E2DB3DDF-D65B-46CE-8FA6-6599C0DF1D97}"/>
    <dgm:cxn modelId="{C4D60C40-7430-40E3-9C65-7D449936CA26}" type="presOf" srcId="{131005B5-66F5-4C7F-B364-0DE07E59B148}" destId="{D109166D-A67C-4407-AF0B-41BA96446AAF}" srcOrd="0" destOrd="0" presId="urn:microsoft.com/office/officeart/2005/8/layout/radial5"/>
    <dgm:cxn modelId="{EDE96F13-C9AF-4F09-BB0A-43C9E8FD6A80}" srcId="{482FFAE3-B1F4-456B-9CB1-167EBF45C17A}" destId="{7A430541-28EB-425A-B857-94F0AA4B9798}" srcOrd="0" destOrd="0" parTransId="{F5A646FD-6F0B-4E4F-B2B6-1EEAAE385E89}" sibTransId="{39D4EA84-C183-4D56-B07B-AB2DEB3A94C3}"/>
    <dgm:cxn modelId="{D72EB07C-BB4E-4839-9489-F8418ADC1E9F}" type="presOf" srcId="{7A430541-28EB-425A-B857-94F0AA4B9798}" destId="{803FA3F0-5D13-436E-A759-A3953BAC81B7}" srcOrd="0" destOrd="0" presId="urn:microsoft.com/office/officeart/2005/8/layout/radial5"/>
    <dgm:cxn modelId="{2628D8D7-6BDB-4919-AB72-3425DCCE7F9E}" type="presOf" srcId="{4CCE2BC2-A482-4461-97B8-0D227DEA0CFC}" destId="{D27B14BF-5274-478C-BE31-D5C00973E32F}" srcOrd="0" destOrd="0" presId="urn:microsoft.com/office/officeart/2005/8/layout/radial5"/>
    <dgm:cxn modelId="{B934510C-A0B8-4A6E-A8DB-5F19755A9A01}" type="presOf" srcId="{0677034E-ACD2-474B-97F3-0E14545EC447}" destId="{1B2942A1-42CD-4E2F-A9D9-9161F0FCFE28}" srcOrd="1" destOrd="0" presId="urn:microsoft.com/office/officeart/2005/8/layout/radial5"/>
    <dgm:cxn modelId="{FD756E6B-A9F2-4BD2-884C-094B6CE0EC07}" type="presParOf" srcId="{81F25200-15C0-4C91-94D6-C03915094690}" destId="{803FA3F0-5D13-436E-A759-A3953BAC81B7}" srcOrd="0" destOrd="0" presId="urn:microsoft.com/office/officeart/2005/8/layout/radial5"/>
    <dgm:cxn modelId="{5E476673-C7E6-48AA-ABE5-CCE55DD2B744}" type="presParOf" srcId="{81F25200-15C0-4C91-94D6-C03915094690}" destId="{A869DA6A-2534-430D-95DA-28710510BD12}" srcOrd="1" destOrd="0" presId="urn:microsoft.com/office/officeart/2005/8/layout/radial5"/>
    <dgm:cxn modelId="{082D17EA-62BB-4D39-B81C-B1CE2F0EA7DB}" type="presParOf" srcId="{A869DA6A-2534-430D-95DA-28710510BD12}" destId="{9A81F628-8FCC-49E0-B03D-07FE41416AB6}" srcOrd="0" destOrd="0" presId="urn:microsoft.com/office/officeart/2005/8/layout/radial5"/>
    <dgm:cxn modelId="{3B2FA7C9-D978-4035-B2BD-B2A8742223DD}" type="presParOf" srcId="{81F25200-15C0-4C91-94D6-C03915094690}" destId="{F0B2EDD4-FDE1-4C48-88C4-840F8F96E08A}" srcOrd="2" destOrd="0" presId="urn:microsoft.com/office/officeart/2005/8/layout/radial5"/>
    <dgm:cxn modelId="{BE5F3CBA-9C8D-4F48-92ED-687563C96C04}" type="presParOf" srcId="{81F25200-15C0-4C91-94D6-C03915094690}" destId="{8ADA60E5-DB9B-475E-8D6D-9A0EA2B26DF8}" srcOrd="3" destOrd="0" presId="urn:microsoft.com/office/officeart/2005/8/layout/radial5"/>
    <dgm:cxn modelId="{4230EDA1-A2D0-4956-AC9F-DDFD9EAB4217}" type="presParOf" srcId="{8ADA60E5-DB9B-475E-8D6D-9A0EA2B26DF8}" destId="{1B2942A1-42CD-4E2F-A9D9-9161F0FCFE28}" srcOrd="0" destOrd="0" presId="urn:microsoft.com/office/officeart/2005/8/layout/radial5"/>
    <dgm:cxn modelId="{0967D4C6-DB5F-4DEA-ADAA-4BCB1BDCBF1B}" type="presParOf" srcId="{81F25200-15C0-4C91-94D6-C03915094690}" destId="{F70EF9DE-8057-4A47-A970-C719D0907B74}" srcOrd="4" destOrd="0" presId="urn:microsoft.com/office/officeart/2005/8/layout/radial5"/>
    <dgm:cxn modelId="{B07EB42D-3CC5-4A2A-9A25-B60145CBAB72}" type="presParOf" srcId="{81F25200-15C0-4C91-94D6-C03915094690}" destId="{D27B14BF-5274-478C-BE31-D5C00973E32F}" srcOrd="5" destOrd="0" presId="urn:microsoft.com/office/officeart/2005/8/layout/radial5"/>
    <dgm:cxn modelId="{CA459486-77FA-40F8-B846-23696104C0CC}" type="presParOf" srcId="{D27B14BF-5274-478C-BE31-D5C00973E32F}" destId="{4E77D6D6-BA5D-4F39-A2C1-78380232D0D8}" srcOrd="0" destOrd="0" presId="urn:microsoft.com/office/officeart/2005/8/layout/radial5"/>
    <dgm:cxn modelId="{C46147D1-86B2-4B2E-B52F-DF4CE3059116}" type="presParOf" srcId="{81F25200-15C0-4C91-94D6-C03915094690}" destId="{D109166D-A67C-4407-AF0B-41BA96446AAF}" srcOrd="6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7C5718-5E64-4E80-AF9B-CD35D0A4D89C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CC930D-2EFC-41D5-AB15-CD707BB3651A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1800" dirty="0" smtClean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  <a:p>
          <a:endParaRPr lang="en-US" sz="1800" dirty="0" smtClean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  <a:p>
          <a:endParaRPr lang="en-US" sz="1800" dirty="0" smtClean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  <a:p>
          <a:r>
            <a:rPr lang="en-US" sz="32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কাশি,বুকে</a:t>
          </a:r>
          <a:r>
            <a: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ব্যাথা</a:t>
          </a:r>
          <a:r>
            <a: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32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শ্বাসকষ্ট</a:t>
          </a:r>
          <a:endParaRPr lang="en-US" sz="3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80801232-57E7-47AF-A9C4-464B829116B1}" type="parTrans" cxnId="{FBE5EA1C-169E-49A8-A9A9-DAD7B2755494}">
      <dgm:prSet/>
      <dgm:spPr/>
      <dgm:t>
        <a:bodyPr/>
        <a:lstStyle/>
        <a:p>
          <a:endParaRPr lang="en-US"/>
        </a:p>
      </dgm:t>
    </dgm:pt>
    <dgm:pt modelId="{5F160370-0CF3-4FCC-B8B5-B7378A9E2A39}" type="sibTrans" cxnId="{FBE5EA1C-169E-49A8-A9A9-DAD7B2755494}">
      <dgm:prSet/>
      <dgm:spPr/>
      <dgm:t>
        <a:bodyPr/>
        <a:lstStyle/>
        <a:p>
          <a:endParaRPr lang="en-US"/>
        </a:p>
      </dgm:t>
    </dgm:pt>
    <dgm:pt modelId="{64BCAF85-D3A3-4656-B127-94A9A3E7A5E4}">
      <dgm:prSet phldrT="[Text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1400" dirty="0" smtClean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  <a:p>
          <a:endParaRPr lang="en-US" sz="1400" dirty="0" smtClean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  <a:p>
          <a:endParaRPr lang="en-US" sz="1400" dirty="0" smtClean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কাশির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সময়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রোগী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প্রচন্ড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ব্যথা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অনুভব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করে</a:t>
          </a:r>
          <a:r>
            <a: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EEB5CD4E-4356-408C-9F05-F883D7E49918}" type="parTrans" cxnId="{4019B8EB-3AEE-4D5E-9CEB-EE77C4A4847D}">
      <dgm:prSet/>
      <dgm:spPr/>
      <dgm:t>
        <a:bodyPr/>
        <a:lstStyle/>
        <a:p>
          <a:endParaRPr lang="en-US"/>
        </a:p>
      </dgm:t>
    </dgm:pt>
    <dgm:pt modelId="{8D904F6B-084A-4250-B5E7-5AFAADBE83E2}" type="sibTrans" cxnId="{4019B8EB-3AEE-4D5E-9CEB-EE77C4A4847D}">
      <dgm:prSet/>
      <dgm:spPr/>
      <dgm:t>
        <a:bodyPr/>
        <a:lstStyle/>
        <a:p>
          <a:endParaRPr lang="en-US"/>
        </a:p>
      </dgm:t>
    </dgm:pt>
    <dgm:pt modelId="{ACD87715-7EED-40F0-AA2A-87454FE5817E}">
      <dgm:prSet phldrT="[Text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2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শক্ত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খাবার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খেতে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পারে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B9A05DF-1D13-4B69-9107-CB21B0924FAB}" type="parTrans" cxnId="{B514F12D-40CF-40B2-9BBA-1CBBD59C63A5}">
      <dgm:prSet/>
      <dgm:spPr/>
      <dgm:t>
        <a:bodyPr/>
        <a:lstStyle/>
        <a:p>
          <a:endParaRPr lang="en-US"/>
        </a:p>
      </dgm:t>
    </dgm:pt>
    <dgm:pt modelId="{FAD46F96-3293-4263-B801-D10F1D1858A8}" type="sibTrans" cxnId="{B514F12D-40CF-40B2-9BBA-1CBBD59C63A5}">
      <dgm:prSet/>
      <dgm:spPr/>
      <dgm:t>
        <a:bodyPr/>
        <a:lstStyle/>
        <a:p>
          <a:endParaRPr lang="en-US"/>
        </a:p>
      </dgm:t>
    </dgm:pt>
    <dgm:pt modelId="{6B1535DA-C64A-4C9A-AB93-DC98F6B3C416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কাশির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সাথে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অনেক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সময়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কফ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বের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হয়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ABE1A26-B3D0-468D-BB9E-9F6F135F9AAB}" type="parTrans" cxnId="{10013EF4-ADB5-4B04-A26A-FE7CB53CA30C}">
      <dgm:prSet/>
      <dgm:spPr/>
      <dgm:t>
        <a:bodyPr/>
        <a:lstStyle/>
        <a:p>
          <a:endParaRPr lang="en-US"/>
        </a:p>
      </dgm:t>
    </dgm:pt>
    <dgm:pt modelId="{CC4B86A0-9AD6-473D-B542-2D35F3FA7B1A}" type="sibTrans" cxnId="{10013EF4-ADB5-4B04-A26A-FE7CB53CA30C}">
      <dgm:prSet/>
      <dgm:spPr/>
      <dgm:t>
        <a:bodyPr/>
        <a:lstStyle/>
        <a:p>
          <a:endParaRPr lang="en-US"/>
        </a:p>
      </dgm:t>
    </dgm:pt>
    <dgm:pt modelId="{D28E1402-2444-4AB4-8D6D-C33A165F6C63}" type="pres">
      <dgm:prSet presAssocID="{C07C5718-5E64-4E80-AF9B-CD35D0A4D89C}" presName="cycle" presStyleCnt="0">
        <dgm:presLayoutVars>
          <dgm:dir/>
          <dgm:resizeHandles val="exact"/>
        </dgm:presLayoutVars>
      </dgm:prSet>
      <dgm:spPr/>
    </dgm:pt>
    <dgm:pt modelId="{E3B584B6-5ADF-49DE-B091-645DC7A04181}" type="pres">
      <dgm:prSet presAssocID="{F9CC930D-2EFC-41D5-AB15-CD707BB3651A}" presName="node" presStyleLbl="node1" presStyleIdx="0" presStyleCnt="4" custScaleX="216330" custScaleY="1223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93B291-308A-4EA8-86FE-20FC7509ACFD}" type="pres">
      <dgm:prSet presAssocID="{F9CC930D-2EFC-41D5-AB15-CD707BB3651A}" presName="spNode" presStyleCnt="0"/>
      <dgm:spPr/>
    </dgm:pt>
    <dgm:pt modelId="{20F8C92D-F105-452D-933B-DDE4531799DF}" type="pres">
      <dgm:prSet presAssocID="{5F160370-0CF3-4FCC-B8B5-B7378A9E2A39}" presName="sibTrans" presStyleLbl="sibTrans1D1" presStyleIdx="0" presStyleCnt="4"/>
      <dgm:spPr/>
    </dgm:pt>
    <dgm:pt modelId="{0FA12149-61B8-4F70-AA88-92F769D6E9D0}" type="pres">
      <dgm:prSet presAssocID="{64BCAF85-D3A3-4656-B127-94A9A3E7A5E4}" presName="node" presStyleLbl="node1" presStyleIdx="1" presStyleCnt="4" custScaleX="160750" custScaleY="137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EB8101-7755-492E-8C7D-2ADCEB515F51}" type="pres">
      <dgm:prSet presAssocID="{64BCAF85-D3A3-4656-B127-94A9A3E7A5E4}" presName="spNode" presStyleCnt="0"/>
      <dgm:spPr/>
    </dgm:pt>
    <dgm:pt modelId="{698C8AA5-FCCE-4ABD-A1DB-96825B7B3773}" type="pres">
      <dgm:prSet presAssocID="{8D904F6B-084A-4250-B5E7-5AFAADBE83E2}" presName="sibTrans" presStyleLbl="sibTrans1D1" presStyleIdx="1" presStyleCnt="4"/>
      <dgm:spPr/>
    </dgm:pt>
    <dgm:pt modelId="{8C5B8396-0839-4DE5-A2B7-6BA3BC4149B3}" type="pres">
      <dgm:prSet presAssocID="{ACD87715-7EED-40F0-AA2A-87454FE5817E}" presName="node" presStyleLbl="node1" presStyleIdx="2" presStyleCnt="4" custScaleX="199106" custScaleY="1492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B185AD-4B3C-42DC-846A-7491B4ECCC85}" type="pres">
      <dgm:prSet presAssocID="{ACD87715-7EED-40F0-AA2A-87454FE5817E}" presName="spNode" presStyleCnt="0"/>
      <dgm:spPr/>
    </dgm:pt>
    <dgm:pt modelId="{03C03B92-0B87-4CA3-B666-ED965A26BB10}" type="pres">
      <dgm:prSet presAssocID="{FAD46F96-3293-4263-B801-D10F1D1858A8}" presName="sibTrans" presStyleLbl="sibTrans1D1" presStyleIdx="2" presStyleCnt="4"/>
      <dgm:spPr/>
    </dgm:pt>
    <dgm:pt modelId="{57FC53B6-BDB5-445B-B475-03AFED8A7E6F}" type="pres">
      <dgm:prSet presAssocID="{6B1535DA-C64A-4C9A-AB93-DC98F6B3C416}" presName="node" presStyleLbl="node1" presStyleIdx="3" presStyleCnt="4" custScaleX="201751" custScaleY="114718">
        <dgm:presLayoutVars>
          <dgm:bulletEnabled val="1"/>
        </dgm:presLayoutVars>
      </dgm:prSet>
      <dgm:spPr/>
    </dgm:pt>
    <dgm:pt modelId="{BC72649C-D18F-4665-AFE3-22112ACD57CD}" type="pres">
      <dgm:prSet presAssocID="{6B1535DA-C64A-4C9A-AB93-DC98F6B3C416}" presName="spNode" presStyleCnt="0"/>
      <dgm:spPr/>
    </dgm:pt>
    <dgm:pt modelId="{D6463D1E-6A83-4F56-AAA9-4E1E26843408}" type="pres">
      <dgm:prSet presAssocID="{CC4B86A0-9AD6-473D-B542-2D35F3FA7B1A}" presName="sibTrans" presStyleLbl="sibTrans1D1" presStyleIdx="3" presStyleCnt="4"/>
      <dgm:spPr/>
    </dgm:pt>
  </dgm:ptLst>
  <dgm:cxnLst>
    <dgm:cxn modelId="{B514F12D-40CF-40B2-9BBA-1CBBD59C63A5}" srcId="{C07C5718-5E64-4E80-AF9B-CD35D0A4D89C}" destId="{ACD87715-7EED-40F0-AA2A-87454FE5817E}" srcOrd="2" destOrd="0" parTransId="{CB9A05DF-1D13-4B69-9107-CB21B0924FAB}" sibTransId="{FAD46F96-3293-4263-B801-D10F1D1858A8}"/>
    <dgm:cxn modelId="{4019B8EB-3AEE-4D5E-9CEB-EE77C4A4847D}" srcId="{C07C5718-5E64-4E80-AF9B-CD35D0A4D89C}" destId="{64BCAF85-D3A3-4656-B127-94A9A3E7A5E4}" srcOrd="1" destOrd="0" parTransId="{EEB5CD4E-4356-408C-9F05-F883D7E49918}" sibTransId="{8D904F6B-084A-4250-B5E7-5AFAADBE83E2}"/>
    <dgm:cxn modelId="{2364CE60-11D3-4C2D-813C-E0BDC4E490B6}" type="presOf" srcId="{5F160370-0CF3-4FCC-B8B5-B7378A9E2A39}" destId="{20F8C92D-F105-452D-933B-DDE4531799DF}" srcOrd="0" destOrd="0" presId="urn:microsoft.com/office/officeart/2005/8/layout/cycle6"/>
    <dgm:cxn modelId="{FBE5EA1C-169E-49A8-A9A9-DAD7B2755494}" srcId="{C07C5718-5E64-4E80-AF9B-CD35D0A4D89C}" destId="{F9CC930D-2EFC-41D5-AB15-CD707BB3651A}" srcOrd="0" destOrd="0" parTransId="{80801232-57E7-47AF-A9C4-464B829116B1}" sibTransId="{5F160370-0CF3-4FCC-B8B5-B7378A9E2A39}"/>
    <dgm:cxn modelId="{75561BB1-4867-47BF-94D2-1493C274A6C8}" type="presOf" srcId="{F9CC930D-2EFC-41D5-AB15-CD707BB3651A}" destId="{E3B584B6-5ADF-49DE-B091-645DC7A04181}" srcOrd="0" destOrd="0" presId="urn:microsoft.com/office/officeart/2005/8/layout/cycle6"/>
    <dgm:cxn modelId="{E6FA3F00-0CC0-488C-8077-362B34347AE1}" type="presOf" srcId="{6B1535DA-C64A-4C9A-AB93-DC98F6B3C416}" destId="{57FC53B6-BDB5-445B-B475-03AFED8A7E6F}" srcOrd="0" destOrd="0" presId="urn:microsoft.com/office/officeart/2005/8/layout/cycle6"/>
    <dgm:cxn modelId="{FC4928A1-7255-452D-A6BA-96229709A0D0}" type="presOf" srcId="{FAD46F96-3293-4263-B801-D10F1D1858A8}" destId="{03C03B92-0B87-4CA3-B666-ED965A26BB10}" srcOrd="0" destOrd="0" presId="urn:microsoft.com/office/officeart/2005/8/layout/cycle6"/>
    <dgm:cxn modelId="{95933E30-AA05-4F8D-8B35-6FAE82E6321D}" type="presOf" srcId="{8D904F6B-084A-4250-B5E7-5AFAADBE83E2}" destId="{698C8AA5-FCCE-4ABD-A1DB-96825B7B3773}" srcOrd="0" destOrd="0" presId="urn:microsoft.com/office/officeart/2005/8/layout/cycle6"/>
    <dgm:cxn modelId="{395978CE-C5CA-4559-ACE8-9F675AEA253A}" type="presOf" srcId="{64BCAF85-D3A3-4656-B127-94A9A3E7A5E4}" destId="{0FA12149-61B8-4F70-AA88-92F769D6E9D0}" srcOrd="0" destOrd="0" presId="urn:microsoft.com/office/officeart/2005/8/layout/cycle6"/>
    <dgm:cxn modelId="{10013EF4-ADB5-4B04-A26A-FE7CB53CA30C}" srcId="{C07C5718-5E64-4E80-AF9B-CD35D0A4D89C}" destId="{6B1535DA-C64A-4C9A-AB93-DC98F6B3C416}" srcOrd="3" destOrd="0" parTransId="{0ABE1A26-B3D0-468D-BB9E-9F6F135F9AAB}" sibTransId="{CC4B86A0-9AD6-473D-B542-2D35F3FA7B1A}"/>
    <dgm:cxn modelId="{93577859-5ACA-4991-A425-036249F8DD56}" type="presOf" srcId="{C07C5718-5E64-4E80-AF9B-CD35D0A4D89C}" destId="{D28E1402-2444-4AB4-8D6D-C33A165F6C63}" srcOrd="0" destOrd="0" presId="urn:microsoft.com/office/officeart/2005/8/layout/cycle6"/>
    <dgm:cxn modelId="{DE9B44E4-1588-4D03-B03E-EB914566A59B}" type="presOf" srcId="{ACD87715-7EED-40F0-AA2A-87454FE5817E}" destId="{8C5B8396-0839-4DE5-A2B7-6BA3BC4149B3}" srcOrd="0" destOrd="0" presId="urn:microsoft.com/office/officeart/2005/8/layout/cycle6"/>
    <dgm:cxn modelId="{17A6BFC7-6DE1-4D69-B395-32BE7FE39881}" type="presOf" srcId="{CC4B86A0-9AD6-473D-B542-2D35F3FA7B1A}" destId="{D6463D1E-6A83-4F56-AAA9-4E1E26843408}" srcOrd="0" destOrd="0" presId="urn:microsoft.com/office/officeart/2005/8/layout/cycle6"/>
    <dgm:cxn modelId="{21F64B85-F922-4C19-9C44-1FC4AC883058}" type="presParOf" srcId="{D28E1402-2444-4AB4-8D6D-C33A165F6C63}" destId="{E3B584B6-5ADF-49DE-B091-645DC7A04181}" srcOrd="0" destOrd="0" presId="urn:microsoft.com/office/officeart/2005/8/layout/cycle6"/>
    <dgm:cxn modelId="{356DFA47-7163-43DC-93C1-C16752470AE3}" type="presParOf" srcId="{D28E1402-2444-4AB4-8D6D-C33A165F6C63}" destId="{5C93B291-308A-4EA8-86FE-20FC7509ACFD}" srcOrd="1" destOrd="0" presId="urn:microsoft.com/office/officeart/2005/8/layout/cycle6"/>
    <dgm:cxn modelId="{C94AE877-23D7-480A-B598-A6D306577B49}" type="presParOf" srcId="{D28E1402-2444-4AB4-8D6D-C33A165F6C63}" destId="{20F8C92D-F105-452D-933B-DDE4531799DF}" srcOrd="2" destOrd="0" presId="urn:microsoft.com/office/officeart/2005/8/layout/cycle6"/>
    <dgm:cxn modelId="{06A954C7-2428-41F2-89A0-43316A7D92CC}" type="presParOf" srcId="{D28E1402-2444-4AB4-8D6D-C33A165F6C63}" destId="{0FA12149-61B8-4F70-AA88-92F769D6E9D0}" srcOrd="3" destOrd="0" presId="urn:microsoft.com/office/officeart/2005/8/layout/cycle6"/>
    <dgm:cxn modelId="{1CC27F73-F3E5-422F-81C6-CC3ECB90C898}" type="presParOf" srcId="{D28E1402-2444-4AB4-8D6D-C33A165F6C63}" destId="{09EB8101-7755-492E-8C7D-2ADCEB515F51}" srcOrd="4" destOrd="0" presId="urn:microsoft.com/office/officeart/2005/8/layout/cycle6"/>
    <dgm:cxn modelId="{3D874509-129C-4165-A5D5-6B775BADA28F}" type="presParOf" srcId="{D28E1402-2444-4AB4-8D6D-C33A165F6C63}" destId="{698C8AA5-FCCE-4ABD-A1DB-96825B7B3773}" srcOrd="5" destOrd="0" presId="urn:microsoft.com/office/officeart/2005/8/layout/cycle6"/>
    <dgm:cxn modelId="{3EE0980A-C11A-47E9-AB85-725EC91ACE39}" type="presParOf" srcId="{D28E1402-2444-4AB4-8D6D-C33A165F6C63}" destId="{8C5B8396-0839-4DE5-A2B7-6BA3BC4149B3}" srcOrd="6" destOrd="0" presId="urn:microsoft.com/office/officeart/2005/8/layout/cycle6"/>
    <dgm:cxn modelId="{C2FBA19D-953B-4697-B750-6C7B080E451E}" type="presParOf" srcId="{D28E1402-2444-4AB4-8D6D-C33A165F6C63}" destId="{43B185AD-4B3C-42DC-846A-7491B4ECCC85}" srcOrd="7" destOrd="0" presId="urn:microsoft.com/office/officeart/2005/8/layout/cycle6"/>
    <dgm:cxn modelId="{91256074-B4C4-4672-B505-CBE7F213628C}" type="presParOf" srcId="{D28E1402-2444-4AB4-8D6D-C33A165F6C63}" destId="{03C03B92-0B87-4CA3-B666-ED965A26BB10}" srcOrd="8" destOrd="0" presId="urn:microsoft.com/office/officeart/2005/8/layout/cycle6"/>
    <dgm:cxn modelId="{2DFEBE97-1ACD-43EC-96F8-44DAFA46B965}" type="presParOf" srcId="{D28E1402-2444-4AB4-8D6D-C33A165F6C63}" destId="{57FC53B6-BDB5-445B-B475-03AFED8A7E6F}" srcOrd="9" destOrd="0" presId="urn:microsoft.com/office/officeart/2005/8/layout/cycle6"/>
    <dgm:cxn modelId="{2AB293E6-77B9-4C5D-BD39-A1DE9552F09D}" type="presParOf" srcId="{D28E1402-2444-4AB4-8D6D-C33A165F6C63}" destId="{BC72649C-D18F-4665-AFE3-22112ACD57CD}" srcOrd="10" destOrd="0" presId="urn:microsoft.com/office/officeart/2005/8/layout/cycle6"/>
    <dgm:cxn modelId="{7ACFCBC0-B211-4583-A84C-51535C12B276}" type="presParOf" srcId="{D28E1402-2444-4AB4-8D6D-C33A165F6C63}" destId="{D6463D1E-6A83-4F56-AAA9-4E1E26843408}" srcOrd="11" destOrd="0" presId="urn:microsoft.com/office/officeart/2005/8/layout/cycle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A48F0C-A0F4-41E6-AA5D-1426DE7DF45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0A327F-EA67-4D13-96B8-934365124B73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এছাড়াও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DA6C55E-F622-4614-87C8-EC7E533397C6}" type="parTrans" cxnId="{6C9D1601-CC07-47F5-BE20-0CCF8EA42F01}">
      <dgm:prSet/>
      <dgm:spPr/>
      <dgm:t>
        <a:bodyPr/>
        <a:lstStyle/>
        <a:p>
          <a:endParaRPr lang="en-US"/>
        </a:p>
      </dgm:t>
    </dgm:pt>
    <dgm:pt modelId="{FF536418-A221-467B-A0D6-3C4F23BFF851}" type="sibTrans" cxnId="{6C9D1601-CC07-47F5-BE20-0CCF8EA42F01}">
      <dgm:prSet/>
      <dgm:spPr/>
      <dgm:t>
        <a:bodyPr/>
        <a:lstStyle/>
        <a:p>
          <a:endParaRPr lang="en-US"/>
        </a:p>
      </dgm:t>
    </dgm:pt>
    <dgm:pt modelId="{3E2F5D0C-5244-40BB-9309-7CEE053D3A2B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ডাক্তারের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পরামর্শ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অনুযায়ী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চিকিৎসা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করানো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5CF8C231-5FB5-41D7-B5C0-75E471936AB3}" type="parTrans" cxnId="{7F7AAA83-2454-41D1-A9F4-A32EFA6BFC64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E77F1F52-4A2A-460C-B493-8DB4A43944A1}" type="sibTrans" cxnId="{7F7AAA83-2454-41D1-A9F4-A32EFA6BFC64}">
      <dgm:prSet/>
      <dgm:spPr/>
      <dgm:t>
        <a:bodyPr/>
        <a:lstStyle/>
        <a:p>
          <a:endParaRPr lang="en-US"/>
        </a:p>
      </dgm:t>
    </dgm:pt>
    <dgm:pt modelId="{03D30D7A-51D4-491D-A53A-B3C8D2CF3EAA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রোগীকে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সহনীয়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উষ্ণতা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শুষ্ক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পরিবেশে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রাখা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EF70A14-63B5-4F89-8EF1-C97B2FEA248C}" type="parTrans" cxnId="{DF5C917D-E3F3-4873-AC34-78BF5DD04302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F2DCE9B-F72C-4F8C-8DC1-B46C58377EC8}" type="sibTrans" cxnId="{DF5C917D-E3F3-4873-AC34-78BF5DD04302}">
      <dgm:prSet/>
      <dgm:spPr/>
      <dgm:t>
        <a:bodyPr/>
        <a:lstStyle/>
        <a:p>
          <a:endParaRPr lang="en-US"/>
        </a:p>
      </dgm:t>
    </dgm:pt>
    <dgm:pt modelId="{CCECDF1E-4896-49CF-9AA8-AD7F647DA03B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পুষ্টিকর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তরল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গরম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খাবার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খাওয়ানো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5AEC8A27-3F1D-4789-8CA7-52F7F8E4C6F1}" type="parTrans" cxnId="{914846BE-E19B-4209-9530-2233602F09EB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63B9CA6-B14C-4C0B-9955-6F054DEB36E1}" type="sibTrans" cxnId="{914846BE-E19B-4209-9530-2233602F09EB}">
      <dgm:prSet/>
      <dgm:spPr/>
      <dgm:t>
        <a:bodyPr/>
        <a:lstStyle/>
        <a:p>
          <a:endParaRPr lang="en-US"/>
        </a:p>
      </dgm:t>
    </dgm:pt>
    <dgm:pt modelId="{A5609C68-F1D0-4958-BF12-A361101E2123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পূর্ণ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বিশ্রাম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নেওয়া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4328878-E53B-40A8-AB21-B7B52F2C501C}" type="parTrans" cxnId="{FA7F130F-5E55-413A-BF09-9DC690BC9FD2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A4440FC-1D89-44C1-8203-34D150F6B51D}" type="sibTrans" cxnId="{FA7F130F-5E55-413A-BF09-9DC690BC9FD2}">
      <dgm:prSet/>
      <dgm:spPr/>
      <dgm:t>
        <a:bodyPr/>
        <a:lstStyle/>
        <a:p>
          <a:endParaRPr lang="en-US"/>
        </a:p>
      </dgm:t>
    </dgm:pt>
    <dgm:pt modelId="{EB6591FF-6BA3-487F-9B84-7E033BCBA866}" type="pres">
      <dgm:prSet presAssocID="{E6A48F0C-A0F4-41E6-AA5D-1426DE7DF45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43ED20C-44EF-4E00-A888-D364264878C3}" type="pres">
      <dgm:prSet presAssocID="{C50A327F-EA67-4D13-96B8-934365124B73}" presName="centerShape" presStyleLbl="node0" presStyleIdx="0" presStyleCnt="1"/>
      <dgm:spPr/>
      <dgm:t>
        <a:bodyPr/>
        <a:lstStyle/>
        <a:p>
          <a:endParaRPr lang="en-US"/>
        </a:p>
      </dgm:t>
    </dgm:pt>
    <dgm:pt modelId="{5D650176-5283-41BD-BEE8-14A5887C6B38}" type="pres">
      <dgm:prSet presAssocID="{5CF8C231-5FB5-41D7-B5C0-75E471936AB3}" presName="parTrans" presStyleLbl="sibTrans2D1" presStyleIdx="0" presStyleCnt="4"/>
      <dgm:spPr/>
    </dgm:pt>
    <dgm:pt modelId="{EFE84D20-C39F-4D8C-A6AA-6B9746C48B13}" type="pres">
      <dgm:prSet presAssocID="{5CF8C231-5FB5-41D7-B5C0-75E471936AB3}" presName="connectorText" presStyleLbl="sibTrans2D1" presStyleIdx="0" presStyleCnt="4"/>
      <dgm:spPr/>
    </dgm:pt>
    <dgm:pt modelId="{36F0F3E2-7D2B-4A23-8D87-FDD841E9046E}" type="pres">
      <dgm:prSet presAssocID="{3E2F5D0C-5244-40BB-9309-7CEE053D3A2B}" presName="node" presStyleLbl="node1" presStyleIdx="0" presStyleCnt="4" custScaleX="170952" custScaleY="1424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970C79-106E-4E91-ABAC-F249A730F7F0}" type="pres">
      <dgm:prSet presAssocID="{CEF70A14-63B5-4F89-8EF1-C97B2FEA248C}" presName="parTrans" presStyleLbl="sibTrans2D1" presStyleIdx="1" presStyleCnt="4"/>
      <dgm:spPr/>
    </dgm:pt>
    <dgm:pt modelId="{291F5B91-CC3B-4F9E-9B7B-0217729B3D04}" type="pres">
      <dgm:prSet presAssocID="{CEF70A14-63B5-4F89-8EF1-C97B2FEA248C}" presName="connectorText" presStyleLbl="sibTrans2D1" presStyleIdx="1" presStyleCnt="4"/>
      <dgm:spPr/>
    </dgm:pt>
    <dgm:pt modelId="{5AFE5D71-8071-49F0-B658-38CD24315814}" type="pres">
      <dgm:prSet presAssocID="{03D30D7A-51D4-491D-A53A-B3C8D2CF3EAA}" presName="node" presStyleLbl="node1" presStyleIdx="1" presStyleCnt="4" custScaleX="170952" custScaleY="1802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D287B-56BF-4743-A309-E28F5C5E002A}" type="pres">
      <dgm:prSet presAssocID="{5AEC8A27-3F1D-4789-8CA7-52F7F8E4C6F1}" presName="parTrans" presStyleLbl="sibTrans2D1" presStyleIdx="2" presStyleCnt="4"/>
      <dgm:spPr/>
    </dgm:pt>
    <dgm:pt modelId="{7D42C82B-0076-40B4-A237-8DF9A3DA3309}" type="pres">
      <dgm:prSet presAssocID="{5AEC8A27-3F1D-4789-8CA7-52F7F8E4C6F1}" presName="connectorText" presStyleLbl="sibTrans2D1" presStyleIdx="2" presStyleCnt="4"/>
      <dgm:spPr/>
    </dgm:pt>
    <dgm:pt modelId="{DE50C352-EB9B-46B4-B7CA-C9EDBF92FDFF}" type="pres">
      <dgm:prSet presAssocID="{CCECDF1E-4896-49CF-9AA8-AD7F647DA03B}" presName="node" presStyleLbl="node1" presStyleIdx="2" presStyleCnt="4" custScaleX="170952" custScaleY="161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CCAC7C-19F8-43EA-8A19-68C6E97D0248}" type="pres">
      <dgm:prSet presAssocID="{E4328878-E53B-40A8-AB21-B7B52F2C501C}" presName="parTrans" presStyleLbl="sibTrans2D1" presStyleIdx="3" presStyleCnt="4"/>
      <dgm:spPr/>
    </dgm:pt>
    <dgm:pt modelId="{47B9277B-FAFA-4ADC-BBFF-B646ED5EAA07}" type="pres">
      <dgm:prSet presAssocID="{E4328878-E53B-40A8-AB21-B7B52F2C501C}" presName="connectorText" presStyleLbl="sibTrans2D1" presStyleIdx="3" presStyleCnt="4"/>
      <dgm:spPr/>
    </dgm:pt>
    <dgm:pt modelId="{67D44C32-53AE-4F0F-836A-7C4EDFC1B431}" type="pres">
      <dgm:prSet presAssocID="{A5609C68-F1D0-4958-BF12-A361101E2123}" presName="node" presStyleLbl="node1" presStyleIdx="3" presStyleCnt="4" custScaleX="170952" custScaleY="1802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936014-D677-46BD-89D8-5F209F93E712}" type="presOf" srcId="{E4328878-E53B-40A8-AB21-B7B52F2C501C}" destId="{47B9277B-FAFA-4ADC-BBFF-B646ED5EAA07}" srcOrd="1" destOrd="0" presId="urn:microsoft.com/office/officeart/2005/8/layout/radial5"/>
    <dgm:cxn modelId="{E7DB9658-5BC0-4D71-93A3-00A3C5BA75C9}" type="presOf" srcId="{E4328878-E53B-40A8-AB21-B7B52F2C501C}" destId="{2FCCAC7C-19F8-43EA-8A19-68C6E97D0248}" srcOrd="0" destOrd="0" presId="urn:microsoft.com/office/officeart/2005/8/layout/radial5"/>
    <dgm:cxn modelId="{095D43DD-3742-4508-B693-11036313D7B7}" type="presOf" srcId="{5AEC8A27-3F1D-4789-8CA7-52F7F8E4C6F1}" destId="{7D42C82B-0076-40B4-A237-8DF9A3DA3309}" srcOrd="1" destOrd="0" presId="urn:microsoft.com/office/officeart/2005/8/layout/radial5"/>
    <dgm:cxn modelId="{E716BA4F-B58B-40C7-9C09-83BA91DA0401}" type="presOf" srcId="{3E2F5D0C-5244-40BB-9309-7CEE053D3A2B}" destId="{36F0F3E2-7D2B-4A23-8D87-FDD841E9046E}" srcOrd="0" destOrd="0" presId="urn:microsoft.com/office/officeart/2005/8/layout/radial5"/>
    <dgm:cxn modelId="{17CB9789-A736-4FCB-9690-240D5CB808BC}" type="presOf" srcId="{5CF8C231-5FB5-41D7-B5C0-75E471936AB3}" destId="{EFE84D20-C39F-4D8C-A6AA-6B9746C48B13}" srcOrd="1" destOrd="0" presId="urn:microsoft.com/office/officeart/2005/8/layout/radial5"/>
    <dgm:cxn modelId="{E108D901-80C4-47A4-A61E-6472F09174E0}" type="presOf" srcId="{5AEC8A27-3F1D-4789-8CA7-52F7F8E4C6F1}" destId="{953D287B-56BF-4743-A309-E28F5C5E002A}" srcOrd="0" destOrd="0" presId="urn:microsoft.com/office/officeart/2005/8/layout/radial5"/>
    <dgm:cxn modelId="{F941A86B-A442-4DD8-AEA1-F42DDCAA590C}" type="presOf" srcId="{C50A327F-EA67-4D13-96B8-934365124B73}" destId="{A43ED20C-44EF-4E00-A888-D364264878C3}" srcOrd="0" destOrd="0" presId="urn:microsoft.com/office/officeart/2005/8/layout/radial5"/>
    <dgm:cxn modelId="{FA7F130F-5E55-413A-BF09-9DC690BC9FD2}" srcId="{C50A327F-EA67-4D13-96B8-934365124B73}" destId="{A5609C68-F1D0-4958-BF12-A361101E2123}" srcOrd="3" destOrd="0" parTransId="{E4328878-E53B-40A8-AB21-B7B52F2C501C}" sibTransId="{9A4440FC-1D89-44C1-8203-34D150F6B51D}"/>
    <dgm:cxn modelId="{CB8AF42B-6C00-4C8F-B854-EED1D4CE61B3}" type="presOf" srcId="{03D30D7A-51D4-491D-A53A-B3C8D2CF3EAA}" destId="{5AFE5D71-8071-49F0-B658-38CD24315814}" srcOrd="0" destOrd="0" presId="urn:microsoft.com/office/officeart/2005/8/layout/radial5"/>
    <dgm:cxn modelId="{2B5CD867-5912-428C-B6A5-AD07A505AA38}" type="presOf" srcId="{5CF8C231-5FB5-41D7-B5C0-75E471936AB3}" destId="{5D650176-5283-41BD-BEE8-14A5887C6B38}" srcOrd="0" destOrd="0" presId="urn:microsoft.com/office/officeart/2005/8/layout/radial5"/>
    <dgm:cxn modelId="{3135CB68-A792-43A8-B441-A3F0E8C56E32}" type="presOf" srcId="{CCECDF1E-4896-49CF-9AA8-AD7F647DA03B}" destId="{DE50C352-EB9B-46B4-B7CA-C9EDBF92FDFF}" srcOrd="0" destOrd="0" presId="urn:microsoft.com/office/officeart/2005/8/layout/radial5"/>
    <dgm:cxn modelId="{6C9D1601-CC07-47F5-BE20-0CCF8EA42F01}" srcId="{E6A48F0C-A0F4-41E6-AA5D-1426DE7DF452}" destId="{C50A327F-EA67-4D13-96B8-934365124B73}" srcOrd="0" destOrd="0" parTransId="{4DA6C55E-F622-4614-87C8-EC7E533397C6}" sibTransId="{FF536418-A221-467B-A0D6-3C4F23BFF851}"/>
    <dgm:cxn modelId="{1C1C8D05-3EC7-457F-8338-1E0F73004F30}" type="presOf" srcId="{E6A48F0C-A0F4-41E6-AA5D-1426DE7DF452}" destId="{EB6591FF-6BA3-487F-9B84-7E033BCBA866}" srcOrd="0" destOrd="0" presId="urn:microsoft.com/office/officeart/2005/8/layout/radial5"/>
    <dgm:cxn modelId="{6FA6ACBD-7B34-48AA-826D-5432DE31D5A6}" type="presOf" srcId="{A5609C68-F1D0-4958-BF12-A361101E2123}" destId="{67D44C32-53AE-4F0F-836A-7C4EDFC1B431}" srcOrd="0" destOrd="0" presId="urn:microsoft.com/office/officeart/2005/8/layout/radial5"/>
    <dgm:cxn modelId="{7F7AAA83-2454-41D1-A9F4-A32EFA6BFC64}" srcId="{C50A327F-EA67-4D13-96B8-934365124B73}" destId="{3E2F5D0C-5244-40BB-9309-7CEE053D3A2B}" srcOrd="0" destOrd="0" parTransId="{5CF8C231-5FB5-41D7-B5C0-75E471936AB3}" sibTransId="{E77F1F52-4A2A-460C-B493-8DB4A43944A1}"/>
    <dgm:cxn modelId="{DF5C917D-E3F3-4873-AC34-78BF5DD04302}" srcId="{C50A327F-EA67-4D13-96B8-934365124B73}" destId="{03D30D7A-51D4-491D-A53A-B3C8D2CF3EAA}" srcOrd="1" destOrd="0" parTransId="{CEF70A14-63B5-4F89-8EF1-C97B2FEA248C}" sibTransId="{CF2DCE9B-F72C-4F8C-8DC1-B46C58377EC8}"/>
    <dgm:cxn modelId="{20A22B71-F375-4308-8BD2-50F1FF8DAA88}" type="presOf" srcId="{CEF70A14-63B5-4F89-8EF1-C97B2FEA248C}" destId="{8A970C79-106E-4E91-ABAC-F249A730F7F0}" srcOrd="0" destOrd="0" presId="urn:microsoft.com/office/officeart/2005/8/layout/radial5"/>
    <dgm:cxn modelId="{914846BE-E19B-4209-9530-2233602F09EB}" srcId="{C50A327F-EA67-4D13-96B8-934365124B73}" destId="{CCECDF1E-4896-49CF-9AA8-AD7F647DA03B}" srcOrd="2" destOrd="0" parTransId="{5AEC8A27-3F1D-4789-8CA7-52F7F8E4C6F1}" sibTransId="{863B9CA6-B14C-4C0B-9955-6F054DEB36E1}"/>
    <dgm:cxn modelId="{85B2BDEC-CE8A-4118-AD66-3F46C0D78DE5}" type="presOf" srcId="{CEF70A14-63B5-4F89-8EF1-C97B2FEA248C}" destId="{291F5B91-CC3B-4F9E-9B7B-0217729B3D04}" srcOrd="1" destOrd="0" presId="urn:microsoft.com/office/officeart/2005/8/layout/radial5"/>
    <dgm:cxn modelId="{710992EB-8875-44A1-B26F-3501F9BE462D}" type="presParOf" srcId="{EB6591FF-6BA3-487F-9B84-7E033BCBA866}" destId="{A43ED20C-44EF-4E00-A888-D364264878C3}" srcOrd="0" destOrd="0" presId="urn:microsoft.com/office/officeart/2005/8/layout/radial5"/>
    <dgm:cxn modelId="{5C68E19E-5F4C-46E3-A1A9-3643FE87D537}" type="presParOf" srcId="{EB6591FF-6BA3-487F-9B84-7E033BCBA866}" destId="{5D650176-5283-41BD-BEE8-14A5887C6B38}" srcOrd="1" destOrd="0" presId="urn:microsoft.com/office/officeart/2005/8/layout/radial5"/>
    <dgm:cxn modelId="{46A502C3-C84B-46B1-A148-669E6317CD3C}" type="presParOf" srcId="{5D650176-5283-41BD-BEE8-14A5887C6B38}" destId="{EFE84D20-C39F-4D8C-A6AA-6B9746C48B13}" srcOrd="0" destOrd="0" presId="urn:microsoft.com/office/officeart/2005/8/layout/radial5"/>
    <dgm:cxn modelId="{ACEFE2C7-37FD-4746-B4D5-57EEF8074ED2}" type="presParOf" srcId="{EB6591FF-6BA3-487F-9B84-7E033BCBA866}" destId="{36F0F3E2-7D2B-4A23-8D87-FDD841E9046E}" srcOrd="2" destOrd="0" presId="urn:microsoft.com/office/officeart/2005/8/layout/radial5"/>
    <dgm:cxn modelId="{4E4757FC-2416-4442-B09C-8F9C4B9FE349}" type="presParOf" srcId="{EB6591FF-6BA3-487F-9B84-7E033BCBA866}" destId="{8A970C79-106E-4E91-ABAC-F249A730F7F0}" srcOrd="3" destOrd="0" presId="urn:microsoft.com/office/officeart/2005/8/layout/radial5"/>
    <dgm:cxn modelId="{E4EE2357-4157-4C33-BFFB-2FD993FAB0EA}" type="presParOf" srcId="{8A970C79-106E-4E91-ABAC-F249A730F7F0}" destId="{291F5B91-CC3B-4F9E-9B7B-0217729B3D04}" srcOrd="0" destOrd="0" presId="urn:microsoft.com/office/officeart/2005/8/layout/radial5"/>
    <dgm:cxn modelId="{DBB13D4C-4AC9-46D5-BEDC-DFE928507F9A}" type="presParOf" srcId="{EB6591FF-6BA3-487F-9B84-7E033BCBA866}" destId="{5AFE5D71-8071-49F0-B658-38CD24315814}" srcOrd="4" destOrd="0" presId="urn:microsoft.com/office/officeart/2005/8/layout/radial5"/>
    <dgm:cxn modelId="{8F8A7767-6929-4DE3-BDBC-2AD945555B43}" type="presParOf" srcId="{EB6591FF-6BA3-487F-9B84-7E033BCBA866}" destId="{953D287B-56BF-4743-A309-E28F5C5E002A}" srcOrd="5" destOrd="0" presId="urn:microsoft.com/office/officeart/2005/8/layout/radial5"/>
    <dgm:cxn modelId="{DED14330-10CE-4A2B-943C-08C2AB05B074}" type="presParOf" srcId="{953D287B-56BF-4743-A309-E28F5C5E002A}" destId="{7D42C82B-0076-40B4-A237-8DF9A3DA3309}" srcOrd="0" destOrd="0" presId="urn:microsoft.com/office/officeart/2005/8/layout/radial5"/>
    <dgm:cxn modelId="{FD6FEEC2-4878-442E-8A59-44E5FFC776A0}" type="presParOf" srcId="{EB6591FF-6BA3-487F-9B84-7E033BCBA866}" destId="{DE50C352-EB9B-46B4-B7CA-C9EDBF92FDFF}" srcOrd="6" destOrd="0" presId="urn:microsoft.com/office/officeart/2005/8/layout/radial5"/>
    <dgm:cxn modelId="{451939C3-D9AA-448D-8840-13DF0C767478}" type="presParOf" srcId="{EB6591FF-6BA3-487F-9B84-7E033BCBA866}" destId="{2FCCAC7C-19F8-43EA-8A19-68C6E97D0248}" srcOrd="7" destOrd="0" presId="urn:microsoft.com/office/officeart/2005/8/layout/radial5"/>
    <dgm:cxn modelId="{06721892-C8B0-4ADB-BD1C-A5FF394F2040}" type="presParOf" srcId="{2FCCAC7C-19F8-43EA-8A19-68C6E97D0248}" destId="{47B9277B-FAFA-4ADC-BBFF-B646ED5EAA07}" srcOrd="0" destOrd="0" presId="urn:microsoft.com/office/officeart/2005/8/layout/radial5"/>
    <dgm:cxn modelId="{BD31399A-873F-4826-9D8C-EF270D8C4DAD}" type="presParOf" srcId="{EB6591FF-6BA3-487F-9B84-7E033BCBA866}" destId="{67D44C32-53AE-4F0F-836A-7C4EDFC1B431}" srcOrd="8" destOrd="0" presId="urn:microsoft.com/office/officeart/2005/8/layout/radial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998770-3D46-4B24-A56F-02532A46A968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1B1D74-E241-4894-BDCE-BC53A1BF7873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0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0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0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0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0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0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ধুমপান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তামাক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সেবনের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মতো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বদ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অভ্যাস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ত্যাগ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করা</a:t>
          </a:r>
          <a:r>
            <a: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20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7BB159F6-EF4E-4E20-B84D-ABD4E897357D}" type="parTrans" cxnId="{D13B6EF0-5884-4FDA-8C8E-A3082B9B5389}">
      <dgm:prSet/>
      <dgm:spPr/>
      <dgm:t>
        <a:bodyPr/>
        <a:lstStyle/>
        <a:p>
          <a:endParaRPr lang="en-US"/>
        </a:p>
      </dgm:t>
    </dgm:pt>
    <dgm:pt modelId="{88B8E7E7-0C52-4320-B087-7838073879BA}" type="sibTrans" cxnId="{D13B6EF0-5884-4FDA-8C8E-A3082B9B538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4D83202-A691-4A03-9E31-EF68E337F6CB}">
      <dgm:prSet phldrT="[Text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ধুলাবালি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ধোয়াপূর্ণ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পরিবেশে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কাজ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করা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থেকে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বিরত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থাকে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E8588FDC-D45F-4D94-A17F-F585722BD570}" type="parTrans" cxnId="{5774130D-3F80-4259-9865-60157ED1CFB7}">
      <dgm:prSet/>
      <dgm:spPr/>
      <dgm:t>
        <a:bodyPr/>
        <a:lstStyle/>
        <a:p>
          <a:endParaRPr lang="en-US"/>
        </a:p>
      </dgm:t>
    </dgm:pt>
    <dgm:pt modelId="{CA72D2B2-F1B6-4E64-AF78-5E8125FDB1AB}" type="sibTrans" cxnId="{5774130D-3F80-4259-9865-60157ED1CFB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FCCE94A-8F19-4832-9945-ABEB9E08A163}">
      <dgm:prSet phldrT="[Text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15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শিশু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বয়স্কদের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যেন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মাথায়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ঠান্ডা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লাগে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সেদিকে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নজর</a:t>
          </a:r>
          <a:r>
            <a:rPr lang="en-US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রাখা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2A5AA442-EBBA-47C8-9119-46FC6B267E32}" type="parTrans" cxnId="{BEA90F19-9EF6-4715-B61A-E4FA33A230ED}">
      <dgm:prSet/>
      <dgm:spPr/>
      <dgm:t>
        <a:bodyPr/>
        <a:lstStyle/>
        <a:p>
          <a:endParaRPr lang="en-US"/>
        </a:p>
      </dgm:t>
    </dgm:pt>
    <dgm:pt modelId="{03B6E0DB-3F9F-449C-B2F9-AFB4C37C4451}" type="sibTrans" cxnId="{BEA90F19-9EF6-4715-B61A-E4FA33A230ED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96123A9-48E3-468D-9463-4999073EEC78}" type="pres">
      <dgm:prSet presAssocID="{F3998770-3D46-4B24-A56F-02532A46A968}" presName="cycle" presStyleCnt="0">
        <dgm:presLayoutVars>
          <dgm:dir/>
          <dgm:resizeHandles val="exact"/>
        </dgm:presLayoutVars>
      </dgm:prSet>
      <dgm:spPr/>
    </dgm:pt>
    <dgm:pt modelId="{217EC717-81E1-4615-B537-D1680589734E}" type="pres">
      <dgm:prSet presAssocID="{2B1B1D74-E241-4894-BDCE-BC53A1BF7873}" presName="node" presStyleLbl="node1" presStyleIdx="0" presStyleCnt="3" custScaleX="146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B1B78E-2BC9-4F24-9139-3A452C4F06DC}" type="pres">
      <dgm:prSet presAssocID="{2B1B1D74-E241-4894-BDCE-BC53A1BF7873}" presName="spNode" presStyleCnt="0"/>
      <dgm:spPr/>
    </dgm:pt>
    <dgm:pt modelId="{ED1927C7-CA44-408D-9027-2ADF7F0F8057}" type="pres">
      <dgm:prSet presAssocID="{88B8E7E7-0C52-4320-B087-7838073879BA}" presName="sibTrans" presStyleLbl="sibTrans1D1" presStyleIdx="0" presStyleCnt="3"/>
      <dgm:spPr/>
    </dgm:pt>
    <dgm:pt modelId="{D8D473FB-1953-4885-B154-778F33289BF2}" type="pres">
      <dgm:prSet presAssocID="{F4D83202-A691-4A03-9E31-EF68E337F6CB}" presName="node" presStyleLbl="node1" presStyleIdx="1" presStyleCnt="3" custScaleX="146194" custScaleY="138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0B1CAD-C3DE-4725-8BED-1E67374B6A24}" type="pres">
      <dgm:prSet presAssocID="{F4D83202-A691-4A03-9E31-EF68E337F6CB}" presName="spNode" presStyleCnt="0"/>
      <dgm:spPr/>
    </dgm:pt>
    <dgm:pt modelId="{1373AB99-2890-4F00-AB77-424A93FC5FE1}" type="pres">
      <dgm:prSet presAssocID="{CA72D2B2-F1B6-4E64-AF78-5E8125FDB1AB}" presName="sibTrans" presStyleLbl="sibTrans1D1" presStyleIdx="1" presStyleCnt="3"/>
      <dgm:spPr/>
    </dgm:pt>
    <dgm:pt modelId="{95344D7A-0F4D-49F4-B872-3574A7DBD541}" type="pres">
      <dgm:prSet presAssocID="{6FCCE94A-8F19-4832-9945-ABEB9E08A163}" presName="node" presStyleLbl="node1" presStyleIdx="2" presStyleCnt="3" custScaleX="140667" custScaleY="141369">
        <dgm:presLayoutVars>
          <dgm:bulletEnabled val="1"/>
        </dgm:presLayoutVars>
      </dgm:prSet>
      <dgm:spPr/>
    </dgm:pt>
    <dgm:pt modelId="{6A6C65D0-A5C4-4F11-BD5C-08A959F388E5}" type="pres">
      <dgm:prSet presAssocID="{6FCCE94A-8F19-4832-9945-ABEB9E08A163}" presName="spNode" presStyleCnt="0"/>
      <dgm:spPr/>
    </dgm:pt>
    <dgm:pt modelId="{AA7A90FB-56A0-4E05-A220-B8D76E6CEC6F}" type="pres">
      <dgm:prSet presAssocID="{03B6E0DB-3F9F-449C-B2F9-AFB4C37C4451}" presName="sibTrans" presStyleLbl="sibTrans1D1" presStyleIdx="2" presStyleCnt="3"/>
      <dgm:spPr/>
    </dgm:pt>
  </dgm:ptLst>
  <dgm:cxnLst>
    <dgm:cxn modelId="{BEA90F19-9EF6-4715-B61A-E4FA33A230ED}" srcId="{F3998770-3D46-4B24-A56F-02532A46A968}" destId="{6FCCE94A-8F19-4832-9945-ABEB9E08A163}" srcOrd="2" destOrd="0" parTransId="{2A5AA442-EBBA-47C8-9119-46FC6B267E32}" sibTransId="{03B6E0DB-3F9F-449C-B2F9-AFB4C37C4451}"/>
    <dgm:cxn modelId="{6796A60A-E104-424F-86CA-FD600EBD53EC}" type="presOf" srcId="{2B1B1D74-E241-4894-BDCE-BC53A1BF7873}" destId="{217EC717-81E1-4615-B537-D1680589734E}" srcOrd="0" destOrd="0" presId="urn:microsoft.com/office/officeart/2005/8/layout/cycle6"/>
    <dgm:cxn modelId="{E2C6EEA4-2E90-4B54-B16D-3910CFD74A02}" type="presOf" srcId="{F4D83202-A691-4A03-9E31-EF68E337F6CB}" destId="{D8D473FB-1953-4885-B154-778F33289BF2}" srcOrd="0" destOrd="0" presId="urn:microsoft.com/office/officeart/2005/8/layout/cycle6"/>
    <dgm:cxn modelId="{5774130D-3F80-4259-9865-60157ED1CFB7}" srcId="{F3998770-3D46-4B24-A56F-02532A46A968}" destId="{F4D83202-A691-4A03-9E31-EF68E337F6CB}" srcOrd="1" destOrd="0" parTransId="{E8588FDC-D45F-4D94-A17F-F585722BD570}" sibTransId="{CA72D2B2-F1B6-4E64-AF78-5E8125FDB1AB}"/>
    <dgm:cxn modelId="{2B9EA366-A2BD-43C4-AB92-F246596A9A8A}" type="presOf" srcId="{88B8E7E7-0C52-4320-B087-7838073879BA}" destId="{ED1927C7-CA44-408D-9027-2ADF7F0F8057}" srcOrd="0" destOrd="0" presId="urn:microsoft.com/office/officeart/2005/8/layout/cycle6"/>
    <dgm:cxn modelId="{C192699D-33DC-471D-B14C-C81B3F8ED410}" type="presOf" srcId="{F3998770-3D46-4B24-A56F-02532A46A968}" destId="{396123A9-48E3-468D-9463-4999073EEC78}" srcOrd="0" destOrd="0" presId="urn:microsoft.com/office/officeart/2005/8/layout/cycle6"/>
    <dgm:cxn modelId="{D13B6EF0-5884-4FDA-8C8E-A3082B9B5389}" srcId="{F3998770-3D46-4B24-A56F-02532A46A968}" destId="{2B1B1D74-E241-4894-BDCE-BC53A1BF7873}" srcOrd="0" destOrd="0" parTransId="{7BB159F6-EF4E-4E20-B84D-ABD4E897357D}" sibTransId="{88B8E7E7-0C52-4320-B087-7838073879BA}"/>
    <dgm:cxn modelId="{D34C9117-A4EF-4BC7-BA1F-28EF4F69679E}" type="presOf" srcId="{6FCCE94A-8F19-4832-9945-ABEB9E08A163}" destId="{95344D7A-0F4D-49F4-B872-3574A7DBD541}" srcOrd="0" destOrd="0" presId="urn:microsoft.com/office/officeart/2005/8/layout/cycle6"/>
    <dgm:cxn modelId="{EB0BFE21-A625-4A8C-A70D-CF62F0913F63}" type="presOf" srcId="{CA72D2B2-F1B6-4E64-AF78-5E8125FDB1AB}" destId="{1373AB99-2890-4F00-AB77-424A93FC5FE1}" srcOrd="0" destOrd="0" presId="urn:microsoft.com/office/officeart/2005/8/layout/cycle6"/>
    <dgm:cxn modelId="{E9A2859F-477C-4BF2-A3A4-172D2CAE2223}" type="presOf" srcId="{03B6E0DB-3F9F-449C-B2F9-AFB4C37C4451}" destId="{AA7A90FB-56A0-4E05-A220-B8D76E6CEC6F}" srcOrd="0" destOrd="0" presId="urn:microsoft.com/office/officeart/2005/8/layout/cycle6"/>
    <dgm:cxn modelId="{D8A7EC7B-C1CF-4C60-8880-D32BEABB08FE}" type="presParOf" srcId="{396123A9-48E3-468D-9463-4999073EEC78}" destId="{217EC717-81E1-4615-B537-D1680589734E}" srcOrd="0" destOrd="0" presId="urn:microsoft.com/office/officeart/2005/8/layout/cycle6"/>
    <dgm:cxn modelId="{F32DFE04-4011-422D-80CA-9910D8FF5BB1}" type="presParOf" srcId="{396123A9-48E3-468D-9463-4999073EEC78}" destId="{5BB1B78E-2BC9-4F24-9139-3A452C4F06DC}" srcOrd="1" destOrd="0" presId="urn:microsoft.com/office/officeart/2005/8/layout/cycle6"/>
    <dgm:cxn modelId="{8C55CEE3-5E01-477C-8B9C-D17FE9DB1547}" type="presParOf" srcId="{396123A9-48E3-468D-9463-4999073EEC78}" destId="{ED1927C7-CA44-408D-9027-2ADF7F0F8057}" srcOrd="2" destOrd="0" presId="urn:microsoft.com/office/officeart/2005/8/layout/cycle6"/>
    <dgm:cxn modelId="{D4A0CA34-CE2B-4661-9864-EC96B4D8C266}" type="presParOf" srcId="{396123A9-48E3-468D-9463-4999073EEC78}" destId="{D8D473FB-1953-4885-B154-778F33289BF2}" srcOrd="3" destOrd="0" presId="urn:microsoft.com/office/officeart/2005/8/layout/cycle6"/>
    <dgm:cxn modelId="{D4FA50FB-B848-4CC9-8C43-FC5017BDBC99}" type="presParOf" srcId="{396123A9-48E3-468D-9463-4999073EEC78}" destId="{B10B1CAD-C3DE-4725-8BED-1E67374B6A24}" srcOrd="4" destOrd="0" presId="urn:microsoft.com/office/officeart/2005/8/layout/cycle6"/>
    <dgm:cxn modelId="{A523879D-4845-4341-B131-2F4D9301DB62}" type="presParOf" srcId="{396123A9-48E3-468D-9463-4999073EEC78}" destId="{1373AB99-2890-4F00-AB77-424A93FC5FE1}" srcOrd="5" destOrd="0" presId="urn:microsoft.com/office/officeart/2005/8/layout/cycle6"/>
    <dgm:cxn modelId="{7380ABB0-507C-46C7-B70A-7C0AC7B59C7B}" type="presParOf" srcId="{396123A9-48E3-468D-9463-4999073EEC78}" destId="{95344D7A-0F4D-49F4-B872-3574A7DBD541}" srcOrd="6" destOrd="0" presId="urn:microsoft.com/office/officeart/2005/8/layout/cycle6"/>
    <dgm:cxn modelId="{8AF79361-4C15-464E-9D4B-D1D5BDF3756E}" type="presParOf" srcId="{396123A9-48E3-468D-9463-4999073EEC78}" destId="{6A6C65D0-A5C4-4F11-BD5C-08A959F388E5}" srcOrd="7" destOrd="0" presId="urn:microsoft.com/office/officeart/2005/8/layout/cycle6"/>
    <dgm:cxn modelId="{53488337-478E-4B2F-9C69-02D27C634048}" type="presParOf" srcId="{396123A9-48E3-468D-9463-4999073EEC78}" destId="{AA7A90FB-56A0-4E05-A220-B8D76E6CEC6F}" srcOrd="8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আখের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আলী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সুজন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এন্ড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কলেজ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নবম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অধ্যায়:সাত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নং-৫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52578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990600"/>
            <a:ext cx="6367463" cy="420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ব্রংকাইটিস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066800" y="381000"/>
            <a:ext cx="7315200" cy="1143000"/>
          </a:xfrm>
          <a:prstGeom prst="cloudCallout">
            <a:avLst>
              <a:gd name="adj1" fmla="val -16410"/>
              <a:gd name="adj2" fmla="val 13696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9436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শ্বাসনালির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ভিতরের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প্রদাহকে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2749" b="9202"/>
          <a:stretch>
            <a:fillRect/>
          </a:stretch>
        </p:blipFill>
        <p:spPr bwMode="auto">
          <a:xfrm>
            <a:off x="2468707" y="1600199"/>
            <a:ext cx="4160693" cy="422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066800" y="381000"/>
            <a:ext cx="7315200" cy="1143000"/>
          </a:xfrm>
          <a:prstGeom prst="cloudCallout">
            <a:avLst>
              <a:gd name="adj1" fmla="val -16410"/>
              <a:gd name="adj2" fmla="val 13696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9436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ব্যাকটেরিয়ার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আক্রমণে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ঝিল্লিগাত্রে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প্রদাহ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2" name="Picture 4" descr="Image result for bronchitis by  bacter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199"/>
            <a:ext cx="7772400" cy="3886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066800" y="76200"/>
            <a:ext cx="7315200" cy="1143000"/>
          </a:xfrm>
          <a:prstGeom prst="cloudCallout">
            <a:avLst>
              <a:gd name="adj1" fmla="val -16410"/>
              <a:gd name="adj2" fmla="val 13696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6294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3FA3F0-5D13-436E-A759-A3953BAC81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803FA3F0-5D13-436E-A759-A3953BAC81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69DA6A-2534-430D-95DA-28710510B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A869DA6A-2534-430D-95DA-28710510BD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B2EDD4-FDE1-4C48-88C4-840F8F96E0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F0B2EDD4-FDE1-4C48-88C4-840F8F96E0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DA60E5-DB9B-475E-8D6D-9A0EA2B26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8ADA60E5-DB9B-475E-8D6D-9A0EA2B26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0EF9DE-8057-4A47-A970-C719D0907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F70EF9DE-8057-4A47-A970-C719D0907B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7B14BF-5274-478C-BE31-D5C00973E3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D27B14BF-5274-478C-BE31-D5C00973E3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09166D-A67C-4407-AF0B-41BA96446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D109166D-A67C-4407-AF0B-41BA96446A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ব্রংকাইটিস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রোগের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কারণসমূহ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লিখ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।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219200" y="304800"/>
            <a:ext cx="6705600" cy="838200"/>
          </a:xfrm>
          <a:prstGeom prst="cloudCallout">
            <a:avLst>
              <a:gd name="adj1" fmla="val -17057"/>
              <a:gd name="adj2" fmla="val 9438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ব্রংকাইটিসের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85800" y="1447800"/>
          <a:ext cx="8153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3B584B6-5ADF-49DE-B091-645DC7A041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E3B584B6-5ADF-49DE-B091-645DC7A041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0F8C92D-F105-452D-933B-DDE453179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20F8C92D-F105-452D-933B-DDE453179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A12149-61B8-4F70-AA88-92F769D6E9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0FA12149-61B8-4F70-AA88-92F769D6E9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98C8AA5-FCCE-4ABD-A1DB-96825B7B3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698C8AA5-FCCE-4ABD-A1DB-96825B7B37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C5B8396-0839-4DE5-A2B7-6BA3BC414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8C5B8396-0839-4DE5-A2B7-6BA3BC4149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3C03B92-0B87-4CA3-B666-ED965A26BB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03C03B92-0B87-4CA3-B666-ED965A26BB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7FC53B6-BDB5-445B-B475-03AFED8A7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57FC53B6-BDB5-445B-B475-03AFED8A7E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463D1E-6A83-4F56-AAA9-4E1E268434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D6463D1E-6A83-4F56-AAA9-4E1E268434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066800" y="381000"/>
            <a:ext cx="7315200" cy="1143000"/>
          </a:xfrm>
          <a:prstGeom prst="cloudCallout">
            <a:avLst>
              <a:gd name="adj1" fmla="val -10833"/>
              <a:gd name="adj2" fmla="val 8280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9436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ধুমপান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মদ্যপান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তামাক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সাদাপাতা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626" name="Picture 2" descr="Image result for ধুমপান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3124200" cy="1759309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762000" y="1905000"/>
            <a:ext cx="3200400" cy="1905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" idx="4"/>
          </p:cNvCxnSpPr>
          <p:nvPr/>
        </p:nvCxnSpPr>
        <p:spPr>
          <a:xfrm flipV="1">
            <a:off x="762000" y="1898984"/>
            <a:ext cx="3169944" cy="183481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628" name="AutoShape 4" descr="Image result for মদপান"/>
          <p:cNvSpPr>
            <a:spLocks noChangeAspect="1" noChangeArrowheads="1"/>
          </p:cNvSpPr>
          <p:nvPr/>
        </p:nvSpPr>
        <p:spPr bwMode="auto">
          <a:xfrm>
            <a:off x="155575" y="-1576388"/>
            <a:ext cx="573405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AutoShape 6" descr="Image result for মদপান"/>
          <p:cNvSpPr>
            <a:spLocks noChangeAspect="1" noChangeArrowheads="1"/>
          </p:cNvSpPr>
          <p:nvPr/>
        </p:nvSpPr>
        <p:spPr bwMode="auto">
          <a:xfrm>
            <a:off x="155575" y="-1576388"/>
            <a:ext cx="573405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AutoShape 8" descr="Image result for মদপান"/>
          <p:cNvSpPr>
            <a:spLocks noChangeAspect="1" noChangeArrowheads="1"/>
          </p:cNvSpPr>
          <p:nvPr/>
        </p:nvSpPr>
        <p:spPr bwMode="auto">
          <a:xfrm>
            <a:off x="155575" y="-1576388"/>
            <a:ext cx="573405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 descr="ৃৃৃ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752600"/>
            <a:ext cx="3361429" cy="1924050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4648200" y="1752600"/>
            <a:ext cx="3352800" cy="1905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800600" y="1898984"/>
            <a:ext cx="3169944" cy="183481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634" name="Picture 10" descr="Image result for পানে তামাক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7999" y="4038600"/>
            <a:ext cx="3053903" cy="1600200"/>
          </a:xfrm>
          <a:prstGeom prst="rect">
            <a:avLst/>
          </a:prstGeom>
          <a:noFill/>
        </p:spPr>
      </p:pic>
      <p:cxnSp>
        <p:nvCxnSpPr>
          <p:cNvPr id="23" name="Straight Connector 22"/>
          <p:cNvCxnSpPr/>
          <p:nvPr/>
        </p:nvCxnSpPr>
        <p:spPr>
          <a:xfrm>
            <a:off x="2971800" y="4038600"/>
            <a:ext cx="3124200" cy="1600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124200" y="3962400"/>
            <a:ext cx="3124200" cy="168241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1066800" y="76200"/>
            <a:ext cx="7315200" cy="1143000"/>
          </a:xfrm>
          <a:prstGeom prst="cloudCallout">
            <a:avLst>
              <a:gd name="adj1" fmla="val -10833"/>
              <a:gd name="adj2" fmla="val 8280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628" name="AutoShape 4" descr="Image result for মদপান"/>
          <p:cNvSpPr>
            <a:spLocks noChangeAspect="1" noChangeArrowheads="1"/>
          </p:cNvSpPr>
          <p:nvPr/>
        </p:nvSpPr>
        <p:spPr bwMode="auto">
          <a:xfrm>
            <a:off x="155575" y="-1576388"/>
            <a:ext cx="573405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AutoShape 6" descr="Image result for মদপান"/>
          <p:cNvSpPr>
            <a:spLocks noChangeAspect="1" noChangeArrowheads="1"/>
          </p:cNvSpPr>
          <p:nvPr/>
        </p:nvSpPr>
        <p:spPr bwMode="auto">
          <a:xfrm>
            <a:off x="155575" y="-1576388"/>
            <a:ext cx="573405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AutoShape 8" descr="Image result for মদপান"/>
          <p:cNvSpPr>
            <a:spLocks noChangeAspect="1" noChangeArrowheads="1"/>
          </p:cNvSpPr>
          <p:nvPr/>
        </p:nvSpPr>
        <p:spPr bwMode="auto">
          <a:xfrm>
            <a:off x="155575" y="-1576388"/>
            <a:ext cx="573405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6" name="Diagram 15"/>
          <p:cNvGraphicFramePr/>
          <p:nvPr/>
        </p:nvGraphicFramePr>
        <p:xfrm>
          <a:off x="304800" y="1727200"/>
          <a:ext cx="8534400" cy="474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43ED20C-44EF-4E00-A888-D36426487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>
                                            <p:graphicEl>
                                              <a:dgm id="{A43ED20C-44EF-4E00-A888-D36426487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5D650176-5283-41BD-BEE8-14A5887C6B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>
                                            <p:graphicEl>
                                              <a:dgm id="{5D650176-5283-41BD-BEE8-14A5887C6B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36F0F3E2-7D2B-4A23-8D87-FDD841E90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6">
                                            <p:graphicEl>
                                              <a:dgm id="{36F0F3E2-7D2B-4A23-8D87-FDD841E90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A970C79-106E-4E91-ABAC-F249A730F7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6">
                                            <p:graphicEl>
                                              <a:dgm id="{8A970C79-106E-4E91-ABAC-F249A730F7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5AFE5D71-8071-49F0-B658-38CD24315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6">
                                            <p:graphicEl>
                                              <a:dgm id="{5AFE5D71-8071-49F0-B658-38CD243158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53D287B-56BF-4743-A309-E28F5C5E0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6">
                                            <p:graphicEl>
                                              <a:dgm id="{953D287B-56BF-4743-A309-E28F5C5E00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E50C352-EB9B-46B4-B7CA-C9EDBF92FD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6">
                                            <p:graphicEl>
                                              <a:dgm id="{DE50C352-EB9B-46B4-B7CA-C9EDBF92FD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2FCCAC7C-19F8-43EA-8A19-68C6E97D0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6">
                                            <p:graphicEl>
                                              <a:dgm id="{2FCCAC7C-19F8-43EA-8A19-68C6E97D0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67D44C32-53AE-4F0F-836A-7C4EDFC1B4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6">
                                            <p:graphicEl>
                                              <a:dgm id="{67D44C32-53AE-4F0F-836A-7C4EDFC1B4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600200" y="228600"/>
            <a:ext cx="6553200" cy="106680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ব্রংকাইটিসের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উপায়সমূহ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533400" y="1397000"/>
          <a:ext cx="80772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17EC717-81E1-4615-B537-D168058973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217EC717-81E1-4615-B537-D168058973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1927C7-CA44-408D-9027-2ADF7F0F80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ED1927C7-CA44-408D-9027-2ADF7F0F80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8D473FB-1953-4885-B154-778F33289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D8D473FB-1953-4885-B154-778F33289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73AB99-2890-4F00-AB77-424A93FC5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1373AB99-2890-4F00-AB77-424A93FC5F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344D7A-0F4D-49F4-B872-3574A7DBD5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95344D7A-0F4D-49F4-B872-3574A7DBD5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A7A90FB-56A0-4E05-A220-B8D76E6CE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graphicEl>
                                              <a:dgm id="{AA7A90FB-56A0-4E05-A220-B8D76E6CEC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ব্রংকাইটিস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ব্রংকাইটিসে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ব্যাকটেরিয়া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কোথায়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প্রদাহের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সৃষ্টি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কিডনিতে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ফুসফসে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ঝিল্লিগাত্রে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প্রাচীরগাত্রে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ব্রংকাইটিসের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মাটি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দূষণ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পানি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দূষণ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বায়ু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দূষণ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দূষণ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৩.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কোনটির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সংক্রমণে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ব্রংকাইটিস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লাইকেন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ব্যাকটেরিয়া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ভাইরাস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ছত্রাক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কীভাবে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শিশু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বয়স্ক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লোকদের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ব্রংকাইটিস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রোগমুক্ত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রাখা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যায়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লিখে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sz="5400" smtClean="0">
                <a:latin typeface="Nikosh" pitchFamily="2" charset="0"/>
                <a:cs typeface="Nikosh" pitchFamily="2" charset="0"/>
              </a:rPr>
              <a:t>।</a:t>
            </a:r>
            <a:endParaRPr lang="en-US" sz="5400" dirty="0" smtClean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</TotalTime>
  <Words>334</Words>
  <Application>Microsoft Office PowerPoint</Application>
  <PresentationFormat>On-screen Show (4:3)</PresentationFormat>
  <Paragraphs>104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Slide 6</vt:lpstr>
      <vt:lpstr>Slide 7</vt:lpstr>
      <vt:lpstr>Slide 8</vt:lpstr>
      <vt:lpstr>একক কাজ</vt:lpstr>
      <vt:lpstr>Slide 10</vt:lpstr>
      <vt:lpstr>Slide 11</vt:lpstr>
      <vt:lpstr>Slide 12</vt:lpstr>
      <vt:lpstr>Slide 13</vt:lpstr>
      <vt:lpstr>দলীয় কাজ</vt:lpstr>
      <vt:lpstr>মূল্যায়ন</vt:lpstr>
      <vt:lpstr>মূল্যায়ন</vt:lpstr>
      <vt:lpstr>মূল্যায়ন</vt:lpstr>
      <vt:lpstr>বাড়ির কাজ</vt:lpstr>
      <vt:lpstr>Slide 19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140</cp:revision>
  <dcterms:created xsi:type="dcterms:W3CDTF">2019-08-19T14:21:51Z</dcterms:created>
  <dcterms:modified xsi:type="dcterms:W3CDTF">2019-09-11T10:02:32Z</dcterms:modified>
</cp:coreProperties>
</file>