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8" r:id="rId2"/>
    <p:sldId id="259" r:id="rId3"/>
    <p:sldId id="269" r:id="rId4"/>
    <p:sldId id="260" r:id="rId5"/>
    <p:sldId id="261" r:id="rId6"/>
    <p:sldId id="272" r:id="rId7"/>
    <p:sldId id="262" r:id="rId8"/>
    <p:sldId id="273" r:id="rId9"/>
    <p:sldId id="274" r:id="rId10"/>
    <p:sldId id="275" r:id="rId11"/>
    <p:sldId id="271" r:id="rId12"/>
    <p:sldId id="276" r:id="rId13"/>
    <p:sldId id="277" r:id="rId14"/>
    <p:sldId id="263" r:id="rId15"/>
    <p:sldId id="264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492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B3F349-C617-4F9C-847C-B59C427C439A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C2497C-1165-42C9-8B43-48A4D05F9575}">
      <dgm:prSet phldrT="[Text]" phldr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A4471A02-B442-42E9-9B86-684BC0F17AB7}" type="parTrans" cxnId="{FC297498-DA23-470E-BE49-46AC08B9932F}">
      <dgm:prSet/>
      <dgm:spPr/>
      <dgm:t>
        <a:bodyPr/>
        <a:lstStyle/>
        <a:p>
          <a:endParaRPr lang="en-US"/>
        </a:p>
      </dgm:t>
    </dgm:pt>
    <dgm:pt modelId="{E1853212-DA65-4123-920E-DD63D6A12861}" type="sibTrans" cxnId="{FC297498-DA23-470E-BE49-46AC08B9932F}">
      <dgm:prSet/>
      <dgm:spPr/>
      <dgm:t>
        <a:bodyPr/>
        <a:lstStyle/>
        <a:p>
          <a:endParaRPr lang="en-US"/>
        </a:p>
      </dgm:t>
    </dgm:pt>
    <dgm:pt modelId="{A71334EA-792E-497C-B15B-2B210938C8AE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নিউমোনিয়া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একটি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ফুসফুসের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রোগ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।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00F232AE-9F6F-4701-A197-039C9EAC1301}" type="parTrans" cxnId="{E0C82C5F-637E-4BA7-B00C-6ABF227B3F41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457D474E-2A79-477B-8A98-6079FF8230EE}" type="sibTrans" cxnId="{E0C82C5F-637E-4BA7-B00C-6ABF227B3F41}">
      <dgm:prSet/>
      <dgm:spPr/>
      <dgm:t>
        <a:bodyPr/>
        <a:lstStyle/>
        <a:p>
          <a:endParaRPr lang="en-US"/>
        </a:p>
      </dgm:t>
    </dgm:pt>
    <dgm:pt modelId="{76B580A6-8E5A-44D4-864E-E9AEE9A40762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800" dirty="0" err="1" smtClean="0">
              <a:latin typeface="NikoshBAN" pitchFamily="2" charset="0"/>
              <a:cs typeface="NikoshBAN" pitchFamily="2" charset="0"/>
            </a:rPr>
            <a:t>হাম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ও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ব্রংকাইটিস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রোগের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পর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ঠান্ডা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লেগে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নিউমোনিয়া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হতে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দেখা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যায়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।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73EC2BCC-427C-403B-88A6-36B0B304C103}" type="parTrans" cxnId="{211E7D6A-485E-4E1C-9355-7DB2AFCE76DE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93B80791-18DD-43E6-8E86-C80C86BBF61B}" type="sibTrans" cxnId="{211E7D6A-485E-4E1C-9355-7DB2AFCE76DE}">
      <dgm:prSet/>
      <dgm:spPr/>
      <dgm:t>
        <a:bodyPr/>
        <a:lstStyle/>
        <a:p>
          <a:endParaRPr lang="en-US"/>
        </a:p>
      </dgm:t>
    </dgm:pt>
    <dgm:pt modelId="{9359CED6-33B1-4BF2-A41A-21C5F80253A2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নিউমোকক্কাস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নামক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ব্যাকটেরিয়া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এ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রোগের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অন্যতম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কারণ</a:t>
          </a:r>
          <a:r>
            <a:rPr lang="en-US" dirty="0" smtClean="0">
              <a:latin typeface="NikoshBAN" pitchFamily="2" charset="0"/>
              <a:cs typeface="NikoshBAN" pitchFamily="2" charset="0"/>
            </a:rPr>
            <a:t>।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B536E0F6-5411-4B3E-9A5C-F2146E20987A}" type="parTrans" cxnId="{BBDE2551-C00D-4264-BE34-26B60379506D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C990481F-319B-4382-A548-13C79B630C4F}" type="sibTrans" cxnId="{BBDE2551-C00D-4264-BE34-26B60379506D}">
      <dgm:prSet/>
      <dgm:spPr/>
      <dgm:t>
        <a:bodyPr/>
        <a:lstStyle/>
        <a:p>
          <a:endParaRPr lang="en-US"/>
        </a:p>
      </dgm:t>
    </dgm:pt>
    <dgm:pt modelId="{48E39E77-439A-44C0-92B7-73A353378BDB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err="1" smtClean="0">
              <a:latin typeface="NikoshBAN" pitchFamily="2" charset="0"/>
              <a:cs typeface="NikoshBAN" pitchFamily="2" charset="0"/>
            </a:rPr>
            <a:t>খাদ্যনালীর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রস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শ্বাসনালীতে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ঢুকলে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সেখান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থেকেও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নিউমোনিয়া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হতে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পারে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।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FFF0D8E1-0829-4B4F-9A4D-530031C0055A}" type="parTrans" cxnId="{B9AE625F-D485-4CC4-A4B5-B9C9684BB65C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E166EF84-A280-43AC-832B-03D041C53FE8}" type="sibTrans" cxnId="{B9AE625F-D485-4CC4-A4B5-B9C9684BB65C}">
      <dgm:prSet/>
      <dgm:spPr/>
      <dgm:t>
        <a:bodyPr/>
        <a:lstStyle/>
        <a:p>
          <a:endParaRPr lang="en-US"/>
        </a:p>
      </dgm:t>
    </dgm:pt>
    <dgm:pt modelId="{48802DE4-63BC-4654-9834-D7ED82A5D5C6}" type="pres">
      <dgm:prSet presAssocID="{81B3F349-C617-4F9C-847C-B59C427C439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D386B15-782B-429A-B109-FF7CAD5E6A87}" type="pres">
      <dgm:prSet presAssocID="{5EC2497C-1165-42C9-8B43-48A4D05F9575}" presName="centerShape" presStyleLbl="node0" presStyleIdx="0" presStyleCnt="1"/>
      <dgm:spPr/>
    </dgm:pt>
    <dgm:pt modelId="{D415C358-4693-40C0-8E49-2D1C7A0E5FC3}" type="pres">
      <dgm:prSet presAssocID="{00F232AE-9F6F-4701-A197-039C9EAC1301}" presName="parTrans" presStyleLbl="sibTrans2D1" presStyleIdx="0" presStyleCnt="4"/>
      <dgm:spPr/>
    </dgm:pt>
    <dgm:pt modelId="{16422D09-0944-4E4A-A104-F4265AF445F0}" type="pres">
      <dgm:prSet presAssocID="{00F232AE-9F6F-4701-A197-039C9EAC1301}" presName="connectorText" presStyleLbl="sibTrans2D1" presStyleIdx="0" presStyleCnt="4"/>
      <dgm:spPr/>
    </dgm:pt>
    <dgm:pt modelId="{B7590A26-1CB8-4929-BD4E-EA4B6C188832}" type="pres">
      <dgm:prSet presAssocID="{A71334EA-792E-497C-B15B-2B210938C8AE}" presName="node" presStyleLbl="node1" presStyleIdx="0" presStyleCnt="4" custScaleX="1972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639C27-76E6-4394-8079-6CF1B80B404D}" type="pres">
      <dgm:prSet presAssocID="{73EC2BCC-427C-403B-88A6-36B0B304C103}" presName="parTrans" presStyleLbl="sibTrans2D1" presStyleIdx="1" presStyleCnt="4"/>
      <dgm:spPr/>
    </dgm:pt>
    <dgm:pt modelId="{30303316-C9DD-4F88-87E9-85BC7A2AF8E4}" type="pres">
      <dgm:prSet presAssocID="{73EC2BCC-427C-403B-88A6-36B0B304C103}" presName="connectorText" presStyleLbl="sibTrans2D1" presStyleIdx="1" presStyleCnt="4"/>
      <dgm:spPr/>
    </dgm:pt>
    <dgm:pt modelId="{2B418DB8-255E-4611-AF09-4784E73D53D1}" type="pres">
      <dgm:prSet presAssocID="{76B580A6-8E5A-44D4-864E-E9AEE9A40762}" presName="node" presStyleLbl="node1" presStyleIdx="1" presStyleCnt="4" custScaleX="1972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33EB9E-E5FF-409E-BCD3-DE5F3AA4F36D}" type="pres">
      <dgm:prSet presAssocID="{B536E0F6-5411-4B3E-9A5C-F2146E20987A}" presName="parTrans" presStyleLbl="sibTrans2D1" presStyleIdx="2" presStyleCnt="4"/>
      <dgm:spPr/>
    </dgm:pt>
    <dgm:pt modelId="{1F29C468-A749-4D21-8DC6-9BDA96C53CC7}" type="pres">
      <dgm:prSet presAssocID="{B536E0F6-5411-4B3E-9A5C-F2146E20987A}" presName="connectorText" presStyleLbl="sibTrans2D1" presStyleIdx="2" presStyleCnt="4"/>
      <dgm:spPr/>
    </dgm:pt>
    <dgm:pt modelId="{04DC7BEB-6902-42C3-8D72-A4DA5206DA19}" type="pres">
      <dgm:prSet presAssocID="{9359CED6-33B1-4BF2-A41A-21C5F80253A2}" presName="node" presStyleLbl="node1" presStyleIdx="2" presStyleCnt="4" custScaleX="1972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0C632A-F5BA-4337-88F2-25C5DCA5926B}" type="pres">
      <dgm:prSet presAssocID="{FFF0D8E1-0829-4B4F-9A4D-530031C0055A}" presName="parTrans" presStyleLbl="sibTrans2D1" presStyleIdx="3" presStyleCnt="4"/>
      <dgm:spPr/>
    </dgm:pt>
    <dgm:pt modelId="{F7B708BB-EF4B-40FD-8554-1E6890773B16}" type="pres">
      <dgm:prSet presAssocID="{FFF0D8E1-0829-4B4F-9A4D-530031C0055A}" presName="connectorText" presStyleLbl="sibTrans2D1" presStyleIdx="3" presStyleCnt="4"/>
      <dgm:spPr/>
    </dgm:pt>
    <dgm:pt modelId="{DECDC0C5-7055-4687-AAEF-899D093B9DAF}" type="pres">
      <dgm:prSet presAssocID="{48E39E77-439A-44C0-92B7-73A353378BDB}" presName="node" presStyleLbl="node1" presStyleIdx="3" presStyleCnt="4" custScaleX="1972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125A70-63C7-41A3-9BCA-43BCE1C897C6}" type="presOf" srcId="{B536E0F6-5411-4B3E-9A5C-F2146E20987A}" destId="{0233EB9E-E5FF-409E-BCD3-DE5F3AA4F36D}" srcOrd="0" destOrd="0" presId="urn:microsoft.com/office/officeart/2005/8/layout/radial5"/>
    <dgm:cxn modelId="{6D4D04EC-9631-405D-B68C-FA7C1CF7361E}" type="presOf" srcId="{48E39E77-439A-44C0-92B7-73A353378BDB}" destId="{DECDC0C5-7055-4687-AAEF-899D093B9DAF}" srcOrd="0" destOrd="0" presId="urn:microsoft.com/office/officeart/2005/8/layout/radial5"/>
    <dgm:cxn modelId="{8A0543EA-E1DD-4252-BE02-BBA7F75BEED3}" type="presOf" srcId="{FFF0D8E1-0829-4B4F-9A4D-530031C0055A}" destId="{8C0C632A-F5BA-4337-88F2-25C5DCA5926B}" srcOrd="0" destOrd="0" presId="urn:microsoft.com/office/officeart/2005/8/layout/radial5"/>
    <dgm:cxn modelId="{211E7D6A-485E-4E1C-9355-7DB2AFCE76DE}" srcId="{5EC2497C-1165-42C9-8B43-48A4D05F9575}" destId="{76B580A6-8E5A-44D4-864E-E9AEE9A40762}" srcOrd="1" destOrd="0" parTransId="{73EC2BCC-427C-403B-88A6-36B0B304C103}" sibTransId="{93B80791-18DD-43E6-8E86-C80C86BBF61B}"/>
    <dgm:cxn modelId="{E0C82C5F-637E-4BA7-B00C-6ABF227B3F41}" srcId="{5EC2497C-1165-42C9-8B43-48A4D05F9575}" destId="{A71334EA-792E-497C-B15B-2B210938C8AE}" srcOrd="0" destOrd="0" parTransId="{00F232AE-9F6F-4701-A197-039C9EAC1301}" sibTransId="{457D474E-2A79-477B-8A98-6079FF8230EE}"/>
    <dgm:cxn modelId="{297FCC71-1A69-41C9-8199-5B7E343525A3}" type="presOf" srcId="{73EC2BCC-427C-403B-88A6-36B0B304C103}" destId="{4A639C27-76E6-4394-8079-6CF1B80B404D}" srcOrd="0" destOrd="0" presId="urn:microsoft.com/office/officeart/2005/8/layout/radial5"/>
    <dgm:cxn modelId="{FC297498-DA23-470E-BE49-46AC08B9932F}" srcId="{81B3F349-C617-4F9C-847C-B59C427C439A}" destId="{5EC2497C-1165-42C9-8B43-48A4D05F9575}" srcOrd="0" destOrd="0" parTransId="{A4471A02-B442-42E9-9B86-684BC0F17AB7}" sibTransId="{E1853212-DA65-4123-920E-DD63D6A12861}"/>
    <dgm:cxn modelId="{BCF1C1D4-7C2B-4DBA-B6F1-9EC81B95B189}" type="presOf" srcId="{00F232AE-9F6F-4701-A197-039C9EAC1301}" destId="{16422D09-0944-4E4A-A104-F4265AF445F0}" srcOrd="1" destOrd="0" presId="urn:microsoft.com/office/officeart/2005/8/layout/radial5"/>
    <dgm:cxn modelId="{C96BA3AF-4CAB-4ED6-B7FE-4B382A9E1090}" type="presOf" srcId="{B536E0F6-5411-4B3E-9A5C-F2146E20987A}" destId="{1F29C468-A749-4D21-8DC6-9BDA96C53CC7}" srcOrd="1" destOrd="0" presId="urn:microsoft.com/office/officeart/2005/8/layout/radial5"/>
    <dgm:cxn modelId="{BBDE2551-C00D-4264-BE34-26B60379506D}" srcId="{5EC2497C-1165-42C9-8B43-48A4D05F9575}" destId="{9359CED6-33B1-4BF2-A41A-21C5F80253A2}" srcOrd="2" destOrd="0" parTransId="{B536E0F6-5411-4B3E-9A5C-F2146E20987A}" sibTransId="{C990481F-319B-4382-A548-13C79B630C4F}"/>
    <dgm:cxn modelId="{3DEDA27F-0ED8-4E5F-A319-6FB72752090B}" type="presOf" srcId="{73EC2BCC-427C-403B-88A6-36B0B304C103}" destId="{30303316-C9DD-4F88-87E9-85BC7A2AF8E4}" srcOrd="1" destOrd="0" presId="urn:microsoft.com/office/officeart/2005/8/layout/radial5"/>
    <dgm:cxn modelId="{1DCC2B56-AAF0-42E5-9502-4697EF8C1B27}" type="presOf" srcId="{00F232AE-9F6F-4701-A197-039C9EAC1301}" destId="{D415C358-4693-40C0-8E49-2D1C7A0E5FC3}" srcOrd="0" destOrd="0" presId="urn:microsoft.com/office/officeart/2005/8/layout/radial5"/>
    <dgm:cxn modelId="{0B976E59-5B89-4AD1-A6F5-C1348783261F}" type="presOf" srcId="{A71334EA-792E-497C-B15B-2B210938C8AE}" destId="{B7590A26-1CB8-4929-BD4E-EA4B6C188832}" srcOrd="0" destOrd="0" presId="urn:microsoft.com/office/officeart/2005/8/layout/radial5"/>
    <dgm:cxn modelId="{80DBE613-C599-456D-A749-7A52658DF43E}" type="presOf" srcId="{76B580A6-8E5A-44D4-864E-E9AEE9A40762}" destId="{2B418DB8-255E-4611-AF09-4784E73D53D1}" srcOrd="0" destOrd="0" presId="urn:microsoft.com/office/officeart/2005/8/layout/radial5"/>
    <dgm:cxn modelId="{3424C4EF-4369-46F4-A3A7-79777ACE8FF9}" type="presOf" srcId="{9359CED6-33B1-4BF2-A41A-21C5F80253A2}" destId="{04DC7BEB-6902-42C3-8D72-A4DA5206DA19}" srcOrd="0" destOrd="0" presId="urn:microsoft.com/office/officeart/2005/8/layout/radial5"/>
    <dgm:cxn modelId="{B9AE625F-D485-4CC4-A4B5-B9C9684BB65C}" srcId="{5EC2497C-1165-42C9-8B43-48A4D05F9575}" destId="{48E39E77-439A-44C0-92B7-73A353378BDB}" srcOrd="3" destOrd="0" parTransId="{FFF0D8E1-0829-4B4F-9A4D-530031C0055A}" sibTransId="{E166EF84-A280-43AC-832B-03D041C53FE8}"/>
    <dgm:cxn modelId="{56EDEAD2-43CA-4EED-B6EF-38D9B7214F2C}" type="presOf" srcId="{FFF0D8E1-0829-4B4F-9A4D-530031C0055A}" destId="{F7B708BB-EF4B-40FD-8554-1E6890773B16}" srcOrd="1" destOrd="0" presId="urn:microsoft.com/office/officeart/2005/8/layout/radial5"/>
    <dgm:cxn modelId="{CBE2B4B8-8A3E-4D73-89B0-04F4FED860A6}" type="presOf" srcId="{81B3F349-C617-4F9C-847C-B59C427C439A}" destId="{48802DE4-63BC-4654-9834-D7ED82A5D5C6}" srcOrd="0" destOrd="0" presId="urn:microsoft.com/office/officeart/2005/8/layout/radial5"/>
    <dgm:cxn modelId="{332B2581-21E5-4551-B49B-435B261B53D8}" type="presOf" srcId="{5EC2497C-1165-42C9-8B43-48A4D05F9575}" destId="{8D386B15-782B-429A-B109-FF7CAD5E6A87}" srcOrd="0" destOrd="0" presId="urn:microsoft.com/office/officeart/2005/8/layout/radial5"/>
    <dgm:cxn modelId="{41CA7C31-5192-4184-8544-9FAD9D82E640}" type="presParOf" srcId="{48802DE4-63BC-4654-9834-D7ED82A5D5C6}" destId="{8D386B15-782B-429A-B109-FF7CAD5E6A87}" srcOrd="0" destOrd="0" presId="urn:microsoft.com/office/officeart/2005/8/layout/radial5"/>
    <dgm:cxn modelId="{3DF4F0E9-206C-4A21-84A6-EB3697A00E43}" type="presParOf" srcId="{48802DE4-63BC-4654-9834-D7ED82A5D5C6}" destId="{D415C358-4693-40C0-8E49-2D1C7A0E5FC3}" srcOrd="1" destOrd="0" presId="urn:microsoft.com/office/officeart/2005/8/layout/radial5"/>
    <dgm:cxn modelId="{6A02DE50-4C71-4DF9-8A17-1D9277981756}" type="presParOf" srcId="{D415C358-4693-40C0-8E49-2D1C7A0E5FC3}" destId="{16422D09-0944-4E4A-A104-F4265AF445F0}" srcOrd="0" destOrd="0" presId="urn:microsoft.com/office/officeart/2005/8/layout/radial5"/>
    <dgm:cxn modelId="{B548031B-D542-497D-856F-7F46AF1D3DFA}" type="presParOf" srcId="{48802DE4-63BC-4654-9834-D7ED82A5D5C6}" destId="{B7590A26-1CB8-4929-BD4E-EA4B6C188832}" srcOrd="2" destOrd="0" presId="urn:microsoft.com/office/officeart/2005/8/layout/radial5"/>
    <dgm:cxn modelId="{978890C7-2CA4-47C1-85E9-BB3D66834A1E}" type="presParOf" srcId="{48802DE4-63BC-4654-9834-D7ED82A5D5C6}" destId="{4A639C27-76E6-4394-8079-6CF1B80B404D}" srcOrd="3" destOrd="0" presId="urn:microsoft.com/office/officeart/2005/8/layout/radial5"/>
    <dgm:cxn modelId="{BE6BEB5D-0272-44E9-A76B-69270513FA2F}" type="presParOf" srcId="{4A639C27-76E6-4394-8079-6CF1B80B404D}" destId="{30303316-C9DD-4F88-87E9-85BC7A2AF8E4}" srcOrd="0" destOrd="0" presId="urn:microsoft.com/office/officeart/2005/8/layout/radial5"/>
    <dgm:cxn modelId="{003B63FB-4179-401C-81AD-AE24D9009ECB}" type="presParOf" srcId="{48802DE4-63BC-4654-9834-D7ED82A5D5C6}" destId="{2B418DB8-255E-4611-AF09-4784E73D53D1}" srcOrd="4" destOrd="0" presId="urn:microsoft.com/office/officeart/2005/8/layout/radial5"/>
    <dgm:cxn modelId="{431E2AF8-D062-4064-8584-149F4B458FB5}" type="presParOf" srcId="{48802DE4-63BC-4654-9834-D7ED82A5D5C6}" destId="{0233EB9E-E5FF-409E-BCD3-DE5F3AA4F36D}" srcOrd="5" destOrd="0" presId="urn:microsoft.com/office/officeart/2005/8/layout/radial5"/>
    <dgm:cxn modelId="{9F8CF88D-A995-4DA4-AE58-3D992DA55E48}" type="presParOf" srcId="{0233EB9E-E5FF-409E-BCD3-DE5F3AA4F36D}" destId="{1F29C468-A749-4D21-8DC6-9BDA96C53CC7}" srcOrd="0" destOrd="0" presId="urn:microsoft.com/office/officeart/2005/8/layout/radial5"/>
    <dgm:cxn modelId="{80884EC5-7EB7-403A-B379-B03A687303EE}" type="presParOf" srcId="{48802DE4-63BC-4654-9834-D7ED82A5D5C6}" destId="{04DC7BEB-6902-42C3-8D72-A4DA5206DA19}" srcOrd="6" destOrd="0" presId="urn:microsoft.com/office/officeart/2005/8/layout/radial5"/>
    <dgm:cxn modelId="{43D3E5EA-B7FA-478D-985E-EFC0F788D253}" type="presParOf" srcId="{48802DE4-63BC-4654-9834-D7ED82A5D5C6}" destId="{8C0C632A-F5BA-4337-88F2-25C5DCA5926B}" srcOrd="7" destOrd="0" presId="urn:microsoft.com/office/officeart/2005/8/layout/radial5"/>
    <dgm:cxn modelId="{27FB1FFF-FD40-4ADC-BE1A-649FB4388C06}" type="presParOf" srcId="{8C0C632A-F5BA-4337-88F2-25C5DCA5926B}" destId="{F7B708BB-EF4B-40FD-8554-1E6890773B16}" srcOrd="0" destOrd="0" presId="urn:microsoft.com/office/officeart/2005/8/layout/radial5"/>
    <dgm:cxn modelId="{8B7C9997-95DE-458D-A355-902BF18DAEFD}" type="presParOf" srcId="{48802DE4-63BC-4654-9834-D7ED82A5D5C6}" destId="{DECDC0C5-7055-4687-AAEF-899D093B9DAF}" srcOrd="8" destOrd="0" presId="urn:microsoft.com/office/officeart/2005/8/layout/radial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B8BCF8-7C04-48DE-8C11-ED4D9C24C7D8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55A16F-FF3D-4D3C-B5B5-7BDDC9226662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2000" dirty="0" smtClean="0">
            <a:latin typeface="NikoshBAN" pitchFamily="2" charset="0"/>
            <a:cs typeface="NikoshBAN" pitchFamily="2" charset="0"/>
          </a:endParaRPr>
        </a:p>
        <a:p>
          <a:endParaRPr lang="en-US" sz="2000" dirty="0" smtClean="0">
            <a:latin typeface="NikoshBAN" pitchFamily="2" charset="0"/>
            <a:cs typeface="NikoshBAN" pitchFamily="2" charset="0"/>
          </a:endParaRPr>
        </a:p>
        <a:p>
          <a:endParaRPr lang="en-US" sz="2000" dirty="0" smtClean="0">
            <a:latin typeface="NikoshBAN" pitchFamily="2" charset="0"/>
            <a:cs typeface="NikoshBAN" pitchFamily="2" charset="0"/>
          </a:endParaRPr>
        </a:p>
        <a:p>
          <a:r>
            <a:rPr lang="en-US" sz="2000" dirty="0" err="1" smtClean="0">
              <a:latin typeface="NikoshBAN" pitchFamily="2" charset="0"/>
              <a:cs typeface="NikoshBAN" pitchFamily="2" charset="0"/>
            </a:rPr>
            <a:t>ফুসফুসে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শ্লেষ্মা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জাতীয়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তরল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পদার্থ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জমে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কফ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সৃষ্টি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হয়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।</a:t>
          </a:r>
        </a:p>
      </dgm:t>
    </dgm:pt>
    <dgm:pt modelId="{9A59F8BA-8BBB-487F-81E4-48C8C5E9B11B}" type="parTrans" cxnId="{7F90C1C7-7460-483D-95FB-F35D166396A1}">
      <dgm:prSet/>
      <dgm:spPr/>
      <dgm:t>
        <a:bodyPr/>
        <a:lstStyle/>
        <a:p>
          <a:endParaRPr lang="en-US"/>
        </a:p>
      </dgm:t>
    </dgm:pt>
    <dgm:pt modelId="{33B5221C-B5AD-4596-AB11-D5E4D59BC427}" type="sibTrans" cxnId="{7F90C1C7-7460-483D-95FB-F35D166396A1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8C6EE507-DB4D-45E3-AAAA-35075FBB96F0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2400" dirty="0" smtClean="0">
            <a:latin typeface="NikoshBAN" pitchFamily="2" charset="0"/>
            <a:cs typeface="NikoshBAN" pitchFamily="2" charset="0"/>
          </a:endParaRPr>
        </a:p>
        <a:p>
          <a:r>
            <a:rPr lang="en-US" sz="2400" dirty="0" err="1" smtClean="0">
              <a:latin typeface="NikoshBAN" pitchFamily="2" charset="0"/>
              <a:cs typeface="NikoshBAN" pitchFamily="2" charset="0"/>
            </a:rPr>
            <a:t>কাশি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ও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শ্বাসকষ্ট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হয়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।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DD4C3407-1D5C-4662-9358-3700763ADB8F}" type="parTrans" cxnId="{FF66C9C2-109E-4ECE-B3AC-0D16896F22A4}">
      <dgm:prSet/>
      <dgm:spPr/>
      <dgm:t>
        <a:bodyPr/>
        <a:lstStyle/>
        <a:p>
          <a:endParaRPr lang="en-US"/>
        </a:p>
      </dgm:t>
    </dgm:pt>
    <dgm:pt modelId="{3FD73C0E-3004-4424-B706-C2EB1241B990}" type="sibTrans" cxnId="{FF66C9C2-109E-4ECE-B3AC-0D16896F22A4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C8DFD607-7632-40CC-91E8-4D22C156E7CE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n-US" sz="500" dirty="0" smtClean="0">
              <a:latin typeface="NikoshBAN" pitchFamily="2" charset="0"/>
              <a:cs typeface="NikoshBAN" pitchFamily="2" charset="0"/>
            </a:rPr>
            <a:t> </a:t>
          </a: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2400" dirty="0" smtClean="0">
            <a:latin typeface="NikoshBAN" pitchFamily="2" charset="0"/>
            <a:cs typeface="NikoshBAN" pitchFamily="2" charset="0"/>
          </a:endParaRPr>
        </a:p>
        <a:p>
          <a:r>
            <a:rPr lang="en-US" sz="2000" dirty="0" err="1" smtClean="0">
              <a:latin typeface="NikoshBAN" pitchFamily="2" charset="0"/>
              <a:cs typeface="NikoshBAN" pitchFamily="2" charset="0"/>
            </a:rPr>
            <a:t>দেহের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তাপমাত্রা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বৃদ্ধি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পায়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।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1C1BC0B4-1848-4210-8677-6B5D2CB3E849}" type="parTrans" cxnId="{C5625FFC-785E-48A9-ACF9-7D435D182041}">
      <dgm:prSet/>
      <dgm:spPr/>
      <dgm:t>
        <a:bodyPr/>
        <a:lstStyle/>
        <a:p>
          <a:endParaRPr lang="en-US"/>
        </a:p>
      </dgm:t>
    </dgm:pt>
    <dgm:pt modelId="{BE602F7A-88EF-4C38-9011-66E330799E23}" type="sibTrans" cxnId="{C5625FFC-785E-48A9-ACF9-7D435D182041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B47CEECC-B64C-48E9-9C4C-927108F6BECD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r>
            <a:rPr lang="en-US" sz="2000" dirty="0" err="1" smtClean="0">
              <a:latin typeface="NikoshBAN" pitchFamily="2" charset="0"/>
              <a:cs typeface="NikoshBAN" pitchFamily="2" charset="0"/>
            </a:rPr>
            <a:t>মারাত্মক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শ্বাসকষ্ট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হয়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।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707D44DB-C6E7-43A7-BFF3-FD74F9647C7B}" type="parTrans" cxnId="{2107A7B5-E209-4CC8-B82F-31166B53AD71}">
      <dgm:prSet/>
      <dgm:spPr/>
      <dgm:t>
        <a:bodyPr/>
        <a:lstStyle/>
        <a:p>
          <a:endParaRPr lang="en-US"/>
        </a:p>
      </dgm:t>
    </dgm:pt>
    <dgm:pt modelId="{DB3A527D-2FFC-4EE1-87FA-7CA10219D0C9}" type="sibTrans" cxnId="{2107A7B5-E209-4CC8-B82F-31166B53AD71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AE8901A1-C3F7-407E-B302-3D32773A7138}" type="pres">
      <dgm:prSet presAssocID="{1EB8BCF8-7C04-48DE-8C11-ED4D9C24C7D8}" presName="cycle" presStyleCnt="0">
        <dgm:presLayoutVars>
          <dgm:dir/>
          <dgm:resizeHandles val="exact"/>
        </dgm:presLayoutVars>
      </dgm:prSet>
      <dgm:spPr/>
    </dgm:pt>
    <dgm:pt modelId="{4AD2417D-8384-423C-8E6D-D249A38E98FB}" type="pres">
      <dgm:prSet presAssocID="{0455A16F-FF3D-4D3C-B5B5-7BDDC922666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CF48D1-8327-4016-9A38-6E9C90A9AA99}" type="pres">
      <dgm:prSet presAssocID="{0455A16F-FF3D-4D3C-B5B5-7BDDC9226662}" presName="spNode" presStyleCnt="0"/>
      <dgm:spPr/>
    </dgm:pt>
    <dgm:pt modelId="{0C57C031-257B-4852-BACF-F2249C498559}" type="pres">
      <dgm:prSet presAssocID="{33B5221C-B5AD-4596-AB11-D5E4D59BC427}" presName="sibTrans" presStyleLbl="sibTrans1D1" presStyleIdx="0" presStyleCnt="4"/>
      <dgm:spPr/>
    </dgm:pt>
    <dgm:pt modelId="{129F1DB8-BA62-4246-89C7-DBC70292C59B}" type="pres">
      <dgm:prSet presAssocID="{8C6EE507-DB4D-45E3-AAAA-35075FBB96F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FCB9D9-3904-4244-8DCC-8D7946262796}" type="pres">
      <dgm:prSet presAssocID="{8C6EE507-DB4D-45E3-AAAA-35075FBB96F0}" presName="spNode" presStyleCnt="0"/>
      <dgm:spPr/>
    </dgm:pt>
    <dgm:pt modelId="{5474233E-E577-4C25-8DDA-9EAF08004876}" type="pres">
      <dgm:prSet presAssocID="{3FD73C0E-3004-4424-B706-C2EB1241B990}" presName="sibTrans" presStyleLbl="sibTrans1D1" presStyleIdx="1" presStyleCnt="4"/>
      <dgm:spPr/>
    </dgm:pt>
    <dgm:pt modelId="{06536DAA-0994-494F-B79B-DC7ED75AA6AD}" type="pres">
      <dgm:prSet presAssocID="{C8DFD607-7632-40CC-91E8-4D22C156E7C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4738B4-168E-4BE6-AC5F-249174108C9F}" type="pres">
      <dgm:prSet presAssocID="{C8DFD607-7632-40CC-91E8-4D22C156E7CE}" presName="spNode" presStyleCnt="0"/>
      <dgm:spPr/>
    </dgm:pt>
    <dgm:pt modelId="{E48E0A46-B31F-447A-91EE-A23D44461658}" type="pres">
      <dgm:prSet presAssocID="{BE602F7A-88EF-4C38-9011-66E330799E23}" presName="sibTrans" presStyleLbl="sibTrans1D1" presStyleIdx="2" presStyleCnt="4"/>
      <dgm:spPr/>
    </dgm:pt>
    <dgm:pt modelId="{CCBE1F23-8A5D-43F9-A6EA-9934E51C76B7}" type="pres">
      <dgm:prSet presAssocID="{B47CEECC-B64C-48E9-9C4C-927108F6BEC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913524-63FA-43EB-9B78-991D53CF7169}" type="pres">
      <dgm:prSet presAssocID="{B47CEECC-B64C-48E9-9C4C-927108F6BECD}" presName="spNode" presStyleCnt="0"/>
      <dgm:spPr/>
    </dgm:pt>
    <dgm:pt modelId="{1110D628-E33A-45BB-A831-55D266866FB7}" type="pres">
      <dgm:prSet presAssocID="{DB3A527D-2FFC-4EE1-87FA-7CA10219D0C9}" presName="sibTrans" presStyleLbl="sibTrans1D1" presStyleIdx="3" presStyleCnt="4"/>
      <dgm:spPr/>
    </dgm:pt>
  </dgm:ptLst>
  <dgm:cxnLst>
    <dgm:cxn modelId="{449FA3EC-A230-4165-8238-A77A2FBEE440}" type="presOf" srcId="{0455A16F-FF3D-4D3C-B5B5-7BDDC9226662}" destId="{4AD2417D-8384-423C-8E6D-D249A38E98FB}" srcOrd="0" destOrd="0" presId="urn:microsoft.com/office/officeart/2005/8/layout/cycle5"/>
    <dgm:cxn modelId="{84BDE97B-20F5-4280-8A72-A8F2CFC0E4A8}" type="presOf" srcId="{33B5221C-B5AD-4596-AB11-D5E4D59BC427}" destId="{0C57C031-257B-4852-BACF-F2249C498559}" srcOrd="0" destOrd="0" presId="urn:microsoft.com/office/officeart/2005/8/layout/cycle5"/>
    <dgm:cxn modelId="{2107A7B5-E209-4CC8-B82F-31166B53AD71}" srcId="{1EB8BCF8-7C04-48DE-8C11-ED4D9C24C7D8}" destId="{B47CEECC-B64C-48E9-9C4C-927108F6BECD}" srcOrd="3" destOrd="0" parTransId="{707D44DB-C6E7-43A7-BFF3-FD74F9647C7B}" sibTransId="{DB3A527D-2FFC-4EE1-87FA-7CA10219D0C9}"/>
    <dgm:cxn modelId="{7F90C1C7-7460-483D-95FB-F35D166396A1}" srcId="{1EB8BCF8-7C04-48DE-8C11-ED4D9C24C7D8}" destId="{0455A16F-FF3D-4D3C-B5B5-7BDDC9226662}" srcOrd="0" destOrd="0" parTransId="{9A59F8BA-8BBB-487F-81E4-48C8C5E9B11B}" sibTransId="{33B5221C-B5AD-4596-AB11-D5E4D59BC427}"/>
    <dgm:cxn modelId="{95878269-58BC-45EA-8E59-779704B51EBC}" type="presOf" srcId="{DB3A527D-2FFC-4EE1-87FA-7CA10219D0C9}" destId="{1110D628-E33A-45BB-A831-55D266866FB7}" srcOrd="0" destOrd="0" presId="urn:microsoft.com/office/officeart/2005/8/layout/cycle5"/>
    <dgm:cxn modelId="{CA85FC56-D542-4599-A5BE-AC617E413CA3}" type="presOf" srcId="{C8DFD607-7632-40CC-91E8-4D22C156E7CE}" destId="{06536DAA-0994-494F-B79B-DC7ED75AA6AD}" srcOrd="0" destOrd="0" presId="urn:microsoft.com/office/officeart/2005/8/layout/cycle5"/>
    <dgm:cxn modelId="{0815CD41-2D5F-4465-BD2D-D3F625A81306}" type="presOf" srcId="{8C6EE507-DB4D-45E3-AAAA-35075FBB96F0}" destId="{129F1DB8-BA62-4246-89C7-DBC70292C59B}" srcOrd="0" destOrd="0" presId="urn:microsoft.com/office/officeart/2005/8/layout/cycle5"/>
    <dgm:cxn modelId="{5624FD18-7309-4927-8032-45775E384312}" type="presOf" srcId="{BE602F7A-88EF-4C38-9011-66E330799E23}" destId="{E48E0A46-B31F-447A-91EE-A23D44461658}" srcOrd="0" destOrd="0" presId="urn:microsoft.com/office/officeart/2005/8/layout/cycle5"/>
    <dgm:cxn modelId="{C5625FFC-785E-48A9-ACF9-7D435D182041}" srcId="{1EB8BCF8-7C04-48DE-8C11-ED4D9C24C7D8}" destId="{C8DFD607-7632-40CC-91E8-4D22C156E7CE}" srcOrd="2" destOrd="0" parTransId="{1C1BC0B4-1848-4210-8677-6B5D2CB3E849}" sibTransId="{BE602F7A-88EF-4C38-9011-66E330799E23}"/>
    <dgm:cxn modelId="{83F6A58A-2BC2-44F4-91C2-3A6CA7876474}" type="presOf" srcId="{B47CEECC-B64C-48E9-9C4C-927108F6BECD}" destId="{CCBE1F23-8A5D-43F9-A6EA-9934E51C76B7}" srcOrd="0" destOrd="0" presId="urn:microsoft.com/office/officeart/2005/8/layout/cycle5"/>
    <dgm:cxn modelId="{FF66C9C2-109E-4ECE-B3AC-0D16896F22A4}" srcId="{1EB8BCF8-7C04-48DE-8C11-ED4D9C24C7D8}" destId="{8C6EE507-DB4D-45E3-AAAA-35075FBB96F0}" srcOrd="1" destOrd="0" parTransId="{DD4C3407-1D5C-4662-9358-3700763ADB8F}" sibTransId="{3FD73C0E-3004-4424-B706-C2EB1241B990}"/>
    <dgm:cxn modelId="{8FDB7650-9283-4FCB-917A-D98525792F17}" type="presOf" srcId="{1EB8BCF8-7C04-48DE-8C11-ED4D9C24C7D8}" destId="{AE8901A1-C3F7-407E-B302-3D32773A7138}" srcOrd="0" destOrd="0" presId="urn:microsoft.com/office/officeart/2005/8/layout/cycle5"/>
    <dgm:cxn modelId="{90EB2CF9-4215-4656-9171-A5A8AF049462}" type="presOf" srcId="{3FD73C0E-3004-4424-B706-C2EB1241B990}" destId="{5474233E-E577-4C25-8DDA-9EAF08004876}" srcOrd="0" destOrd="0" presId="urn:microsoft.com/office/officeart/2005/8/layout/cycle5"/>
    <dgm:cxn modelId="{FEA4DC9C-54D9-4D27-84C3-B8C98759F625}" type="presParOf" srcId="{AE8901A1-C3F7-407E-B302-3D32773A7138}" destId="{4AD2417D-8384-423C-8E6D-D249A38E98FB}" srcOrd="0" destOrd="0" presId="urn:microsoft.com/office/officeart/2005/8/layout/cycle5"/>
    <dgm:cxn modelId="{96C8F468-0332-4525-9B6A-89AC1F671C30}" type="presParOf" srcId="{AE8901A1-C3F7-407E-B302-3D32773A7138}" destId="{CDCF48D1-8327-4016-9A38-6E9C90A9AA99}" srcOrd="1" destOrd="0" presId="urn:microsoft.com/office/officeart/2005/8/layout/cycle5"/>
    <dgm:cxn modelId="{01B926B2-1505-4710-86EC-5A4F0571116C}" type="presParOf" srcId="{AE8901A1-C3F7-407E-B302-3D32773A7138}" destId="{0C57C031-257B-4852-BACF-F2249C498559}" srcOrd="2" destOrd="0" presId="urn:microsoft.com/office/officeart/2005/8/layout/cycle5"/>
    <dgm:cxn modelId="{F91B0432-7381-47E6-952C-BEA3904F1A26}" type="presParOf" srcId="{AE8901A1-C3F7-407E-B302-3D32773A7138}" destId="{129F1DB8-BA62-4246-89C7-DBC70292C59B}" srcOrd="3" destOrd="0" presId="urn:microsoft.com/office/officeart/2005/8/layout/cycle5"/>
    <dgm:cxn modelId="{954113EF-D102-4A47-BD93-AE0A35FDA327}" type="presParOf" srcId="{AE8901A1-C3F7-407E-B302-3D32773A7138}" destId="{17FCB9D9-3904-4244-8DCC-8D7946262796}" srcOrd="4" destOrd="0" presId="urn:microsoft.com/office/officeart/2005/8/layout/cycle5"/>
    <dgm:cxn modelId="{84A420F5-F25A-45AE-BA90-CC401D0CD006}" type="presParOf" srcId="{AE8901A1-C3F7-407E-B302-3D32773A7138}" destId="{5474233E-E577-4C25-8DDA-9EAF08004876}" srcOrd="5" destOrd="0" presId="urn:microsoft.com/office/officeart/2005/8/layout/cycle5"/>
    <dgm:cxn modelId="{0E6900C1-69CB-407D-A5EE-AF6CC5CBDC2A}" type="presParOf" srcId="{AE8901A1-C3F7-407E-B302-3D32773A7138}" destId="{06536DAA-0994-494F-B79B-DC7ED75AA6AD}" srcOrd="6" destOrd="0" presId="urn:microsoft.com/office/officeart/2005/8/layout/cycle5"/>
    <dgm:cxn modelId="{997307FA-64FC-41C9-8FCC-C4E2DB6C8D4B}" type="presParOf" srcId="{AE8901A1-C3F7-407E-B302-3D32773A7138}" destId="{7B4738B4-168E-4BE6-AC5F-249174108C9F}" srcOrd="7" destOrd="0" presId="urn:microsoft.com/office/officeart/2005/8/layout/cycle5"/>
    <dgm:cxn modelId="{AA06C649-7A0A-4403-A220-FD3131CA8F0C}" type="presParOf" srcId="{AE8901A1-C3F7-407E-B302-3D32773A7138}" destId="{E48E0A46-B31F-447A-91EE-A23D44461658}" srcOrd="8" destOrd="0" presId="urn:microsoft.com/office/officeart/2005/8/layout/cycle5"/>
    <dgm:cxn modelId="{2EE1F9FD-98E8-4A00-9DE9-4D976D0E51A5}" type="presParOf" srcId="{AE8901A1-C3F7-407E-B302-3D32773A7138}" destId="{CCBE1F23-8A5D-43F9-A6EA-9934E51C76B7}" srcOrd="9" destOrd="0" presId="urn:microsoft.com/office/officeart/2005/8/layout/cycle5"/>
    <dgm:cxn modelId="{08F8F0CC-942F-4478-8C90-002C0EAD429A}" type="presParOf" srcId="{AE8901A1-C3F7-407E-B302-3D32773A7138}" destId="{8B913524-63FA-43EB-9B78-991D53CF7169}" srcOrd="10" destOrd="0" presId="urn:microsoft.com/office/officeart/2005/8/layout/cycle5"/>
    <dgm:cxn modelId="{24163FDB-CE60-49F9-8F2B-BA81595C5BFC}" type="presParOf" srcId="{AE8901A1-C3F7-407E-B302-3D32773A7138}" destId="{1110D628-E33A-45BB-A831-55D266866FB7}" srcOrd="11" destOrd="0" presId="urn:microsoft.com/office/officeart/2005/8/layout/cycle5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EB8BCF8-7C04-48DE-8C11-ED4D9C24C7D8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6EE507-DB4D-45E3-AAAA-35075FBB96F0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2400" dirty="0" smtClean="0">
            <a:latin typeface="NikoshBAN" pitchFamily="2" charset="0"/>
            <a:cs typeface="NikoshBAN" pitchFamily="2" charset="0"/>
          </a:endParaRPr>
        </a:p>
        <a:p>
          <a:endParaRPr lang="en-US" sz="2400" dirty="0" smtClean="0">
            <a:latin typeface="NikoshBAN" pitchFamily="2" charset="0"/>
            <a:cs typeface="NikoshBAN" pitchFamily="2" charset="0"/>
          </a:endParaRPr>
        </a:p>
        <a:p>
          <a:r>
            <a:rPr lang="en-US" sz="2400" dirty="0" err="1" smtClean="0">
              <a:latin typeface="NikoshBAN" pitchFamily="2" charset="0"/>
              <a:cs typeface="NikoshBAN" pitchFamily="2" charset="0"/>
            </a:rPr>
            <a:t>তরল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ও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গরম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পুষ্টিকর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খাবার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খাওয়ানো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DD4C3407-1D5C-4662-9358-3700763ADB8F}" type="parTrans" cxnId="{FF66C9C2-109E-4ECE-B3AC-0D16896F22A4}">
      <dgm:prSet/>
      <dgm:spPr/>
      <dgm:t>
        <a:bodyPr/>
        <a:lstStyle/>
        <a:p>
          <a:endParaRPr lang="en-US"/>
        </a:p>
      </dgm:t>
    </dgm:pt>
    <dgm:pt modelId="{3FD73C0E-3004-4424-B706-C2EB1241B990}" type="sibTrans" cxnId="{FF66C9C2-109E-4ECE-B3AC-0D16896F22A4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C8DFD607-7632-40CC-91E8-4D22C156E7CE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US" sz="500" dirty="0" smtClean="0">
              <a:latin typeface="NikoshBAN" pitchFamily="2" charset="0"/>
              <a:cs typeface="NikoshBAN" pitchFamily="2" charset="0"/>
            </a:rPr>
            <a:t> </a:t>
          </a: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2400" dirty="0" smtClean="0">
            <a:latin typeface="NikoshBAN" pitchFamily="2" charset="0"/>
            <a:cs typeface="NikoshBAN" pitchFamily="2" charset="0"/>
          </a:endParaRPr>
        </a:p>
        <a:p>
          <a:r>
            <a:rPr lang="en-US" sz="2000" dirty="0" err="1" smtClean="0">
              <a:latin typeface="NikoshBAN" pitchFamily="2" charset="0"/>
              <a:cs typeface="NikoshBAN" pitchFamily="2" charset="0"/>
            </a:rPr>
            <a:t>বেশি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করে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পানি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করানো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।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1C1BC0B4-1848-4210-8677-6B5D2CB3E849}" type="parTrans" cxnId="{C5625FFC-785E-48A9-ACF9-7D435D182041}">
      <dgm:prSet/>
      <dgm:spPr/>
      <dgm:t>
        <a:bodyPr/>
        <a:lstStyle/>
        <a:p>
          <a:endParaRPr lang="en-US"/>
        </a:p>
      </dgm:t>
    </dgm:pt>
    <dgm:pt modelId="{BE602F7A-88EF-4C38-9011-66E330799E23}" type="sibTrans" cxnId="{C5625FFC-785E-48A9-ACF9-7D435D182041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0455A16F-FF3D-4D3C-B5B5-7BDDC9226662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2000" dirty="0" smtClean="0">
            <a:latin typeface="NikoshBAN" pitchFamily="2" charset="0"/>
            <a:cs typeface="NikoshBAN" pitchFamily="2" charset="0"/>
          </a:endParaRPr>
        </a:p>
        <a:p>
          <a:endParaRPr lang="en-US" sz="2000" dirty="0" smtClean="0">
            <a:latin typeface="NikoshBAN" pitchFamily="2" charset="0"/>
            <a:cs typeface="NikoshBAN" pitchFamily="2" charset="0"/>
          </a:endParaRPr>
        </a:p>
        <a:p>
          <a:endParaRPr lang="en-US" sz="2000" dirty="0" smtClean="0">
            <a:latin typeface="NikoshBAN" pitchFamily="2" charset="0"/>
            <a:cs typeface="NikoshBAN" pitchFamily="2" charset="0"/>
          </a:endParaRPr>
        </a:p>
        <a:p>
          <a:endParaRPr lang="en-US" sz="2000" dirty="0" smtClean="0">
            <a:latin typeface="NikoshBAN" pitchFamily="2" charset="0"/>
            <a:cs typeface="NikoshBAN" pitchFamily="2" charset="0"/>
          </a:endParaRPr>
        </a:p>
        <a:p>
          <a:r>
            <a:rPr lang="en-US" sz="2000" dirty="0" err="1" smtClean="0">
              <a:latin typeface="NikoshBAN" pitchFamily="2" charset="0"/>
              <a:cs typeface="NikoshBAN" pitchFamily="2" charset="0"/>
            </a:rPr>
            <a:t>ডাক্তারের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পরামর্শ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অনুযায়ী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রোগীর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সুচিকিৎসার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ব্যবস্থা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করা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।</a:t>
          </a:r>
        </a:p>
      </dgm:t>
    </dgm:pt>
    <dgm:pt modelId="{33B5221C-B5AD-4596-AB11-D5E4D59BC427}" type="sibTrans" cxnId="{7F90C1C7-7460-483D-95FB-F35D166396A1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9A59F8BA-8BBB-487F-81E4-48C8C5E9B11B}" type="parTrans" cxnId="{7F90C1C7-7460-483D-95FB-F35D166396A1}">
      <dgm:prSet/>
      <dgm:spPr/>
      <dgm:t>
        <a:bodyPr/>
        <a:lstStyle/>
        <a:p>
          <a:endParaRPr lang="en-US"/>
        </a:p>
      </dgm:t>
    </dgm:pt>
    <dgm:pt modelId="{AE8901A1-C3F7-407E-B302-3D32773A7138}" type="pres">
      <dgm:prSet presAssocID="{1EB8BCF8-7C04-48DE-8C11-ED4D9C24C7D8}" presName="cycle" presStyleCnt="0">
        <dgm:presLayoutVars>
          <dgm:dir/>
          <dgm:resizeHandles val="exact"/>
        </dgm:presLayoutVars>
      </dgm:prSet>
      <dgm:spPr/>
    </dgm:pt>
    <dgm:pt modelId="{4AD2417D-8384-423C-8E6D-D249A38E98FB}" type="pres">
      <dgm:prSet presAssocID="{0455A16F-FF3D-4D3C-B5B5-7BDDC922666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CF48D1-8327-4016-9A38-6E9C90A9AA99}" type="pres">
      <dgm:prSet presAssocID="{0455A16F-FF3D-4D3C-B5B5-7BDDC9226662}" presName="spNode" presStyleCnt="0"/>
      <dgm:spPr/>
    </dgm:pt>
    <dgm:pt modelId="{0C57C031-257B-4852-BACF-F2249C498559}" type="pres">
      <dgm:prSet presAssocID="{33B5221C-B5AD-4596-AB11-D5E4D59BC427}" presName="sibTrans" presStyleLbl="sibTrans1D1" presStyleIdx="0" presStyleCnt="3"/>
      <dgm:spPr/>
    </dgm:pt>
    <dgm:pt modelId="{129F1DB8-BA62-4246-89C7-DBC70292C59B}" type="pres">
      <dgm:prSet presAssocID="{8C6EE507-DB4D-45E3-AAAA-35075FBB96F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FCB9D9-3904-4244-8DCC-8D7946262796}" type="pres">
      <dgm:prSet presAssocID="{8C6EE507-DB4D-45E3-AAAA-35075FBB96F0}" presName="spNode" presStyleCnt="0"/>
      <dgm:spPr/>
    </dgm:pt>
    <dgm:pt modelId="{5474233E-E577-4C25-8DDA-9EAF08004876}" type="pres">
      <dgm:prSet presAssocID="{3FD73C0E-3004-4424-B706-C2EB1241B990}" presName="sibTrans" presStyleLbl="sibTrans1D1" presStyleIdx="1" presStyleCnt="3"/>
      <dgm:spPr/>
    </dgm:pt>
    <dgm:pt modelId="{06536DAA-0994-494F-B79B-DC7ED75AA6AD}" type="pres">
      <dgm:prSet presAssocID="{C8DFD607-7632-40CC-91E8-4D22C156E7C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4738B4-168E-4BE6-AC5F-249174108C9F}" type="pres">
      <dgm:prSet presAssocID="{C8DFD607-7632-40CC-91E8-4D22C156E7CE}" presName="spNode" presStyleCnt="0"/>
      <dgm:spPr/>
    </dgm:pt>
    <dgm:pt modelId="{E48E0A46-B31F-447A-91EE-A23D44461658}" type="pres">
      <dgm:prSet presAssocID="{BE602F7A-88EF-4C38-9011-66E330799E23}" presName="sibTrans" presStyleLbl="sibTrans1D1" presStyleIdx="2" presStyleCnt="3"/>
      <dgm:spPr/>
    </dgm:pt>
  </dgm:ptLst>
  <dgm:cxnLst>
    <dgm:cxn modelId="{6D4F0ACF-D665-4D90-BCDA-57783DD9481B}" type="presOf" srcId="{33B5221C-B5AD-4596-AB11-D5E4D59BC427}" destId="{0C57C031-257B-4852-BACF-F2249C498559}" srcOrd="0" destOrd="0" presId="urn:microsoft.com/office/officeart/2005/8/layout/cycle5"/>
    <dgm:cxn modelId="{7F90C1C7-7460-483D-95FB-F35D166396A1}" srcId="{1EB8BCF8-7C04-48DE-8C11-ED4D9C24C7D8}" destId="{0455A16F-FF3D-4D3C-B5B5-7BDDC9226662}" srcOrd="0" destOrd="0" parTransId="{9A59F8BA-8BBB-487F-81E4-48C8C5E9B11B}" sibTransId="{33B5221C-B5AD-4596-AB11-D5E4D59BC427}"/>
    <dgm:cxn modelId="{C3FFE81E-E7C6-4803-9F7B-03496B58E50A}" type="presOf" srcId="{8C6EE507-DB4D-45E3-AAAA-35075FBB96F0}" destId="{129F1DB8-BA62-4246-89C7-DBC70292C59B}" srcOrd="0" destOrd="0" presId="urn:microsoft.com/office/officeart/2005/8/layout/cycle5"/>
    <dgm:cxn modelId="{F6D6F640-C780-42BF-8EB6-9E83EA8A3CE6}" type="presOf" srcId="{1EB8BCF8-7C04-48DE-8C11-ED4D9C24C7D8}" destId="{AE8901A1-C3F7-407E-B302-3D32773A7138}" srcOrd="0" destOrd="0" presId="urn:microsoft.com/office/officeart/2005/8/layout/cycle5"/>
    <dgm:cxn modelId="{C7A33F9C-9255-4146-8EF9-E7ED8C6D3054}" type="presOf" srcId="{0455A16F-FF3D-4D3C-B5B5-7BDDC9226662}" destId="{4AD2417D-8384-423C-8E6D-D249A38E98FB}" srcOrd="0" destOrd="0" presId="urn:microsoft.com/office/officeart/2005/8/layout/cycle5"/>
    <dgm:cxn modelId="{634A38B8-CF69-4049-B4D4-7D5E2D0E336F}" type="presOf" srcId="{C8DFD607-7632-40CC-91E8-4D22C156E7CE}" destId="{06536DAA-0994-494F-B79B-DC7ED75AA6AD}" srcOrd="0" destOrd="0" presId="urn:microsoft.com/office/officeart/2005/8/layout/cycle5"/>
    <dgm:cxn modelId="{F8739DFB-5969-4F8C-9A8D-1B4657F75C2F}" type="presOf" srcId="{3FD73C0E-3004-4424-B706-C2EB1241B990}" destId="{5474233E-E577-4C25-8DDA-9EAF08004876}" srcOrd="0" destOrd="0" presId="urn:microsoft.com/office/officeart/2005/8/layout/cycle5"/>
    <dgm:cxn modelId="{2819D671-E967-4033-B526-02AA39129B3D}" type="presOf" srcId="{BE602F7A-88EF-4C38-9011-66E330799E23}" destId="{E48E0A46-B31F-447A-91EE-A23D44461658}" srcOrd="0" destOrd="0" presId="urn:microsoft.com/office/officeart/2005/8/layout/cycle5"/>
    <dgm:cxn modelId="{FF66C9C2-109E-4ECE-B3AC-0D16896F22A4}" srcId="{1EB8BCF8-7C04-48DE-8C11-ED4D9C24C7D8}" destId="{8C6EE507-DB4D-45E3-AAAA-35075FBB96F0}" srcOrd="1" destOrd="0" parTransId="{DD4C3407-1D5C-4662-9358-3700763ADB8F}" sibTransId="{3FD73C0E-3004-4424-B706-C2EB1241B990}"/>
    <dgm:cxn modelId="{C5625FFC-785E-48A9-ACF9-7D435D182041}" srcId="{1EB8BCF8-7C04-48DE-8C11-ED4D9C24C7D8}" destId="{C8DFD607-7632-40CC-91E8-4D22C156E7CE}" srcOrd="2" destOrd="0" parTransId="{1C1BC0B4-1848-4210-8677-6B5D2CB3E849}" sibTransId="{BE602F7A-88EF-4C38-9011-66E330799E23}"/>
    <dgm:cxn modelId="{9B670823-E0A0-4826-AC27-C01F41829BB0}" type="presParOf" srcId="{AE8901A1-C3F7-407E-B302-3D32773A7138}" destId="{4AD2417D-8384-423C-8E6D-D249A38E98FB}" srcOrd="0" destOrd="0" presId="urn:microsoft.com/office/officeart/2005/8/layout/cycle5"/>
    <dgm:cxn modelId="{ED54A3B1-7A25-43B1-893B-1271D0FF4D7F}" type="presParOf" srcId="{AE8901A1-C3F7-407E-B302-3D32773A7138}" destId="{CDCF48D1-8327-4016-9A38-6E9C90A9AA99}" srcOrd="1" destOrd="0" presId="urn:microsoft.com/office/officeart/2005/8/layout/cycle5"/>
    <dgm:cxn modelId="{218CA394-8644-4429-A6C6-710349B3EC2C}" type="presParOf" srcId="{AE8901A1-C3F7-407E-B302-3D32773A7138}" destId="{0C57C031-257B-4852-BACF-F2249C498559}" srcOrd="2" destOrd="0" presId="urn:microsoft.com/office/officeart/2005/8/layout/cycle5"/>
    <dgm:cxn modelId="{38BCA025-6153-4B9D-A6E4-0EA6669670E6}" type="presParOf" srcId="{AE8901A1-C3F7-407E-B302-3D32773A7138}" destId="{129F1DB8-BA62-4246-89C7-DBC70292C59B}" srcOrd="3" destOrd="0" presId="urn:microsoft.com/office/officeart/2005/8/layout/cycle5"/>
    <dgm:cxn modelId="{9A6C1AD6-9144-4E87-8F8C-76EEEBDA5D3A}" type="presParOf" srcId="{AE8901A1-C3F7-407E-B302-3D32773A7138}" destId="{17FCB9D9-3904-4244-8DCC-8D7946262796}" srcOrd="4" destOrd="0" presId="urn:microsoft.com/office/officeart/2005/8/layout/cycle5"/>
    <dgm:cxn modelId="{93BB7678-6A81-4877-AC49-8AA97020F9DA}" type="presParOf" srcId="{AE8901A1-C3F7-407E-B302-3D32773A7138}" destId="{5474233E-E577-4C25-8DDA-9EAF08004876}" srcOrd="5" destOrd="0" presId="urn:microsoft.com/office/officeart/2005/8/layout/cycle5"/>
    <dgm:cxn modelId="{44D8E8BB-6795-43C1-9E1C-7E1EB5939211}" type="presParOf" srcId="{AE8901A1-C3F7-407E-B302-3D32773A7138}" destId="{06536DAA-0994-494F-B79B-DC7ED75AA6AD}" srcOrd="6" destOrd="0" presId="urn:microsoft.com/office/officeart/2005/8/layout/cycle5"/>
    <dgm:cxn modelId="{700549AB-B964-4C70-9343-F6F312FC6311}" type="presParOf" srcId="{AE8901A1-C3F7-407E-B302-3D32773A7138}" destId="{7B4738B4-168E-4BE6-AC5F-249174108C9F}" srcOrd="7" destOrd="0" presId="urn:microsoft.com/office/officeart/2005/8/layout/cycle5"/>
    <dgm:cxn modelId="{B3CF8497-DA0B-47E9-9239-CB0FB35A989C}" type="presParOf" srcId="{AE8901A1-C3F7-407E-B302-3D32773A7138}" destId="{E48E0A46-B31F-447A-91EE-A23D44461658}" srcOrd="8" destOrd="0" presId="urn:microsoft.com/office/officeart/2005/8/layout/cycle5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EB8BCF8-7C04-48DE-8C11-ED4D9C24C7D8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6EE507-DB4D-45E3-AAAA-35075FBB96F0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2400" dirty="0" smtClean="0">
            <a:latin typeface="NikoshBAN" pitchFamily="2" charset="0"/>
            <a:cs typeface="NikoshBAN" pitchFamily="2" charset="0"/>
          </a:endParaRPr>
        </a:p>
        <a:p>
          <a:endParaRPr lang="en-US" sz="2400" dirty="0" smtClean="0">
            <a:latin typeface="NikoshBAN" pitchFamily="2" charset="0"/>
            <a:cs typeface="NikoshBAN" pitchFamily="2" charset="0"/>
          </a:endParaRPr>
        </a:p>
        <a:p>
          <a:r>
            <a:rPr lang="en-US" sz="2400" dirty="0" err="1" smtClean="0">
              <a:latin typeface="NikoshBAN" pitchFamily="2" charset="0"/>
              <a:cs typeface="NikoshBAN" pitchFamily="2" charset="0"/>
            </a:rPr>
            <a:t>ধুমপান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পরিহার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করা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।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DD4C3407-1D5C-4662-9358-3700763ADB8F}" type="parTrans" cxnId="{FF66C9C2-109E-4ECE-B3AC-0D16896F22A4}">
      <dgm:prSet/>
      <dgm:spPr/>
      <dgm:t>
        <a:bodyPr/>
        <a:lstStyle/>
        <a:p>
          <a:endParaRPr lang="en-US"/>
        </a:p>
      </dgm:t>
    </dgm:pt>
    <dgm:pt modelId="{3FD73C0E-3004-4424-B706-C2EB1241B990}" type="sibTrans" cxnId="{FF66C9C2-109E-4ECE-B3AC-0D16896F22A4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C8DFD607-7632-40CC-91E8-4D22C156E7CE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US" sz="500" dirty="0" smtClean="0">
              <a:latin typeface="NikoshBAN" pitchFamily="2" charset="0"/>
              <a:cs typeface="NikoshBAN" pitchFamily="2" charset="0"/>
            </a:rPr>
            <a:t> </a:t>
          </a: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500" dirty="0" smtClean="0">
            <a:latin typeface="NikoshBAN" pitchFamily="2" charset="0"/>
            <a:cs typeface="NikoshBAN" pitchFamily="2" charset="0"/>
          </a:endParaRPr>
        </a:p>
        <a:p>
          <a:endParaRPr lang="en-US" sz="2400" dirty="0" smtClean="0">
            <a:latin typeface="NikoshBAN" pitchFamily="2" charset="0"/>
            <a:cs typeface="NikoshBAN" pitchFamily="2" charset="0"/>
          </a:endParaRPr>
        </a:p>
        <a:p>
          <a:endParaRPr lang="en-US" sz="2000" dirty="0" smtClean="0">
            <a:latin typeface="NikoshBAN" pitchFamily="2" charset="0"/>
            <a:cs typeface="NikoshBAN" pitchFamily="2" charset="0"/>
          </a:endParaRPr>
        </a:p>
        <a:p>
          <a:r>
            <a:rPr lang="en-US" sz="2000" dirty="0" err="1" smtClean="0">
              <a:latin typeface="NikoshBAN" pitchFamily="2" charset="0"/>
              <a:cs typeface="NikoshBAN" pitchFamily="2" charset="0"/>
            </a:rPr>
            <a:t>আলো-বাতাসপূর্ণ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গৃহে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বসবাস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করা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।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1C1BC0B4-1848-4210-8677-6B5D2CB3E849}" type="parTrans" cxnId="{C5625FFC-785E-48A9-ACF9-7D435D182041}">
      <dgm:prSet/>
      <dgm:spPr/>
      <dgm:t>
        <a:bodyPr/>
        <a:lstStyle/>
        <a:p>
          <a:endParaRPr lang="en-US"/>
        </a:p>
      </dgm:t>
    </dgm:pt>
    <dgm:pt modelId="{BE602F7A-88EF-4C38-9011-66E330799E23}" type="sibTrans" cxnId="{C5625FFC-785E-48A9-ACF9-7D435D182041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0455A16F-FF3D-4D3C-B5B5-7BDDC9226662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300" dirty="0" smtClean="0">
            <a:latin typeface="NikoshBAN" pitchFamily="2" charset="0"/>
            <a:cs typeface="NikoshBAN" pitchFamily="2" charset="0"/>
          </a:endParaRPr>
        </a:p>
        <a:p>
          <a:endParaRPr lang="en-US" sz="2000" dirty="0" smtClean="0">
            <a:latin typeface="NikoshBAN" pitchFamily="2" charset="0"/>
            <a:cs typeface="NikoshBAN" pitchFamily="2" charset="0"/>
          </a:endParaRPr>
        </a:p>
        <a:p>
          <a:endParaRPr lang="en-US" sz="2000" dirty="0" smtClean="0">
            <a:latin typeface="NikoshBAN" pitchFamily="2" charset="0"/>
            <a:cs typeface="NikoshBAN" pitchFamily="2" charset="0"/>
          </a:endParaRPr>
        </a:p>
        <a:p>
          <a:endParaRPr lang="en-US" sz="2000" dirty="0" smtClean="0">
            <a:latin typeface="NikoshBAN" pitchFamily="2" charset="0"/>
            <a:cs typeface="NikoshBAN" pitchFamily="2" charset="0"/>
          </a:endParaRPr>
        </a:p>
        <a:p>
          <a:endParaRPr lang="en-US" sz="2000" dirty="0" smtClean="0">
            <a:latin typeface="NikoshBAN" pitchFamily="2" charset="0"/>
            <a:cs typeface="NikoshBAN" pitchFamily="2" charset="0"/>
          </a:endParaRPr>
        </a:p>
        <a:p>
          <a:r>
            <a:rPr lang="en-US" sz="2000" dirty="0" err="1" smtClean="0">
              <a:latin typeface="NikoshBAN" pitchFamily="2" charset="0"/>
              <a:cs typeface="NikoshBAN" pitchFamily="2" charset="0"/>
            </a:rPr>
            <a:t>শিশু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ও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বয়স্কের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যেন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ঠান্ডা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না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লাগে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,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সেদিকে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সতর্ক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দৃষ্টি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রাখা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।</a:t>
          </a:r>
        </a:p>
      </dgm:t>
    </dgm:pt>
    <dgm:pt modelId="{33B5221C-B5AD-4596-AB11-D5E4D59BC427}" type="sibTrans" cxnId="{7F90C1C7-7460-483D-95FB-F35D166396A1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9A59F8BA-8BBB-487F-81E4-48C8C5E9B11B}" type="parTrans" cxnId="{7F90C1C7-7460-483D-95FB-F35D166396A1}">
      <dgm:prSet/>
      <dgm:spPr/>
      <dgm:t>
        <a:bodyPr/>
        <a:lstStyle/>
        <a:p>
          <a:endParaRPr lang="en-US"/>
        </a:p>
      </dgm:t>
    </dgm:pt>
    <dgm:pt modelId="{776A58DB-9118-4D10-A19B-6668296A6108}">
      <dgm:prSet custT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 sz="24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endParaRPr lang="en-US" sz="24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endParaRPr lang="en-US" sz="24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endParaRPr lang="en-US" sz="24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endParaRPr lang="en-US" sz="24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r>
            <a:rPr lang="en-US" sz="2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রোগীকে</a:t>
          </a:r>
          <a:r>
            <a: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সহনীয়</a:t>
          </a:r>
          <a:r>
            <a: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উষ্ণতায়</a:t>
          </a:r>
          <a:r>
            <a: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ও </a:t>
          </a:r>
          <a:r>
            <a:rPr lang="en-US" sz="2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শুষ্ক</a:t>
          </a:r>
          <a:r>
            <a: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পরিবেশে</a:t>
          </a:r>
          <a:r>
            <a: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রাখা</a:t>
          </a:r>
          <a:r>
            <a: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। </a:t>
          </a:r>
          <a:endParaRPr lang="en-US" sz="20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F3E3F4C1-FABE-4969-B88F-1A89433774BA}" type="parTrans" cxnId="{B15B18E9-EF9A-45B9-8C2D-904EF474102F}">
      <dgm:prSet/>
      <dgm:spPr/>
      <dgm:t>
        <a:bodyPr/>
        <a:lstStyle/>
        <a:p>
          <a:endParaRPr lang="en-US"/>
        </a:p>
      </dgm:t>
    </dgm:pt>
    <dgm:pt modelId="{4FDD53A2-6520-475D-85A8-AD4A24047028}" type="sibTrans" cxnId="{B15B18E9-EF9A-45B9-8C2D-904EF474102F}">
      <dgm:prSet/>
      <dgm:spPr/>
      <dgm:t>
        <a:bodyPr/>
        <a:lstStyle/>
        <a:p>
          <a:endParaRPr lang="en-US"/>
        </a:p>
      </dgm:t>
    </dgm:pt>
    <dgm:pt modelId="{AE8901A1-C3F7-407E-B302-3D32773A7138}" type="pres">
      <dgm:prSet presAssocID="{1EB8BCF8-7C04-48DE-8C11-ED4D9C24C7D8}" presName="cycle" presStyleCnt="0">
        <dgm:presLayoutVars>
          <dgm:dir/>
          <dgm:resizeHandles val="exact"/>
        </dgm:presLayoutVars>
      </dgm:prSet>
      <dgm:spPr/>
    </dgm:pt>
    <dgm:pt modelId="{4AD2417D-8384-423C-8E6D-D249A38E98FB}" type="pres">
      <dgm:prSet presAssocID="{0455A16F-FF3D-4D3C-B5B5-7BDDC922666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CF48D1-8327-4016-9A38-6E9C90A9AA99}" type="pres">
      <dgm:prSet presAssocID="{0455A16F-FF3D-4D3C-B5B5-7BDDC9226662}" presName="spNode" presStyleCnt="0"/>
      <dgm:spPr/>
    </dgm:pt>
    <dgm:pt modelId="{0C57C031-257B-4852-BACF-F2249C498559}" type="pres">
      <dgm:prSet presAssocID="{33B5221C-B5AD-4596-AB11-D5E4D59BC427}" presName="sibTrans" presStyleLbl="sibTrans1D1" presStyleIdx="0" presStyleCnt="4"/>
      <dgm:spPr/>
    </dgm:pt>
    <dgm:pt modelId="{129F1DB8-BA62-4246-89C7-DBC70292C59B}" type="pres">
      <dgm:prSet presAssocID="{8C6EE507-DB4D-45E3-AAAA-35075FBB96F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FCB9D9-3904-4244-8DCC-8D7946262796}" type="pres">
      <dgm:prSet presAssocID="{8C6EE507-DB4D-45E3-AAAA-35075FBB96F0}" presName="spNode" presStyleCnt="0"/>
      <dgm:spPr/>
    </dgm:pt>
    <dgm:pt modelId="{5474233E-E577-4C25-8DDA-9EAF08004876}" type="pres">
      <dgm:prSet presAssocID="{3FD73C0E-3004-4424-B706-C2EB1241B990}" presName="sibTrans" presStyleLbl="sibTrans1D1" presStyleIdx="1" presStyleCnt="4"/>
      <dgm:spPr/>
    </dgm:pt>
    <dgm:pt modelId="{06536DAA-0994-494F-B79B-DC7ED75AA6AD}" type="pres">
      <dgm:prSet presAssocID="{C8DFD607-7632-40CC-91E8-4D22C156E7C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4738B4-168E-4BE6-AC5F-249174108C9F}" type="pres">
      <dgm:prSet presAssocID="{C8DFD607-7632-40CC-91E8-4D22C156E7CE}" presName="spNode" presStyleCnt="0"/>
      <dgm:spPr/>
    </dgm:pt>
    <dgm:pt modelId="{E48E0A46-B31F-447A-91EE-A23D44461658}" type="pres">
      <dgm:prSet presAssocID="{BE602F7A-88EF-4C38-9011-66E330799E23}" presName="sibTrans" presStyleLbl="sibTrans1D1" presStyleIdx="2" presStyleCnt="4"/>
      <dgm:spPr/>
    </dgm:pt>
    <dgm:pt modelId="{34A2BB26-CBCF-4E5E-B803-837C5CF19D1A}" type="pres">
      <dgm:prSet presAssocID="{776A58DB-9118-4D10-A19B-6668296A610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592468-D39B-4F2D-83DF-C1217A969711}" type="pres">
      <dgm:prSet presAssocID="{776A58DB-9118-4D10-A19B-6668296A6108}" presName="spNode" presStyleCnt="0"/>
      <dgm:spPr/>
    </dgm:pt>
    <dgm:pt modelId="{ED3FB475-F47C-4703-9026-4E3B69F3A09B}" type="pres">
      <dgm:prSet presAssocID="{4FDD53A2-6520-475D-85A8-AD4A24047028}" presName="sibTrans" presStyleLbl="sibTrans1D1" presStyleIdx="3" presStyleCnt="4"/>
      <dgm:spPr/>
    </dgm:pt>
  </dgm:ptLst>
  <dgm:cxnLst>
    <dgm:cxn modelId="{FF66C9C2-109E-4ECE-B3AC-0D16896F22A4}" srcId="{1EB8BCF8-7C04-48DE-8C11-ED4D9C24C7D8}" destId="{8C6EE507-DB4D-45E3-AAAA-35075FBB96F0}" srcOrd="1" destOrd="0" parTransId="{DD4C3407-1D5C-4662-9358-3700763ADB8F}" sibTransId="{3FD73C0E-3004-4424-B706-C2EB1241B990}"/>
    <dgm:cxn modelId="{6732C7B6-E6AA-49E8-807A-73A22F4B2686}" type="presOf" srcId="{BE602F7A-88EF-4C38-9011-66E330799E23}" destId="{E48E0A46-B31F-447A-91EE-A23D44461658}" srcOrd="0" destOrd="0" presId="urn:microsoft.com/office/officeart/2005/8/layout/cycle5"/>
    <dgm:cxn modelId="{94AF50F8-6EAF-4233-9D7F-0EE7D16196A9}" type="presOf" srcId="{C8DFD607-7632-40CC-91E8-4D22C156E7CE}" destId="{06536DAA-0994-494F-B79B-DC7ED75AA6AD}" srcOrd="0" destOrd="0" presId="urn:microsoft.com/office/officeart/2005/8/layout/cycle5"/>
    <dgm:cxn modelId="{E3558DC7-4B8F-4345-AF30-471D6B50EDE8}" type="presOf" srcId="{4FDD53A2-6520-475D-85A8-AD4A24047028}" destId="{ED3FB475-F47C-4703-9026-4E3B69F3A09B}" srcOrd="0" destOrd="0" presId="urn:microsoft.com/office/officeart/2005/8/layout/cycle5"/>
    <dgm:cxn modelId="{C5625FFC-785E-48A9-ACF9-7D435D182041}" srcId="{1EB8BCF8-7C04-48DE-8C11-ED4D9C24C7D8}" destId="{C8DFD607-7632-40CC-91E8-4D22C156E7CE}" srcOrd="2" destOrd="0" parTransId="{1C1BC0B4-1848-4210-8677-6B5D2CB3E849}" sibTransId="{BE602F7A-88EF-4C38-9011-66E330799E23}"/>
    <dgm:cxn modelId="{2E083EC1-1152-4771-9FAD-546C1EB6A6D2}" type="presOf" srcId="{1EB8BCF8-7C04-48DE-8C11-ED4D9C24C7D8}" destId="{AE8901A1-C3F7-407E-B302-3D32773A7138}" srcOrd="0" destOrd="0" presId="urn:microsoft.com/office/officeart/2005/8/layout/cycle5"/>
    <dgm:cxn modelId="{23D03911-306E-4AE9-9162-61B6ED705D7C}" type="presOf" srcId="{33B5221C-B5AD-4596-AB11-D5E4D59BC427}" destId="{0C57C031-257B-4852-BACF-F2249C498559}" srcOrd="0" destOrd="0" presId="urn:microsoft.com/office/officeart/2005/8/layout/cycle5"/>
    <dgm:cxn modelId="{4E7AE9BA-E960-4690-9E72-BC049241AE69}" type="presOf" srcId="{3FD73C0E-3004-4424-B706-C2EB1241B990}" destId="{5474233E-E577-4C25-8DDA-9EAF08004876}" srcOrd="0" destOrd="0" presId="urn:microsoft.com/office/officeart/2005/8/layout/cycle5"/>
    <dgm:cxn modelId="{1C3A007A-12BF-48FD-B424-22C1AF7B29F4}" type="presOf" srcId="{0455A16F-FF3D-4D3C-B5B5-7BDDC9226662}" destId="{4AD2417D-8384-423C-8E6D-D249A38E98FB}" srcOrd="0" destOrd="0" presId="urn:microsoft.com/office/officeart/2005/8/layout/cycle5"/>
    <dgm:cxn modelId="{B15B18E9-EF9A-45B9-8C2D-904EF474102F}" srcId="{1EB8BCF8-7C04-48DE-8C11-ED4D9C24C7D8}" destId="{776A58DB-9118-4D10-A19B-6668296A6108}" srcOrd="3" destOrd="0" parTransId="{F3E3F4C1-FABE-4969-B88F-1A89433774BA}" sibTransId="{4FDD53A2-6520-475D-85A8-AD4A24047028}"/>
    <dgm:cxn modelId="{DA14414F-6E39-45E2-BBA5-1C5F0C291184}" type="presOf" srcId="{8C6EE507-DB4D-45E3-AAAA-35075FBB96F0}" destId="{129F1DB8-BA62-4246-89C7-DBC70292C59B}" srcOrd="0" destOrd="0" presId="urn:microsoft.com/office/officeart/2005/8/layout/cycle5"/>
    <dgm:cxn modelId="{7F90C1C7-7460-483D-95FB-F35D166396A1}" srcId="{1EB8BCF8-7C04-48DE-8C11-ED4D9C24C7D8}" destId="{0455A16F-FF3D-4D3C-B5B5-7BDDC9226662}" srcOrd="0" destOrd="0" parTransId="{9A59F8BA-8BBB-487F-81E4-48C8C5E9B11B}" sibTransId="{33B5221C-B5AD-4596-AB11-D5E4D59BC427}"/>
    <dgm:cxn modelId="{5BB9FFF8-B163-45E7-AA06-DB8E5E1B1034}" type="presOf" srcId="{776A58DB-9118-4D10-A19B-6668296A6108}" destId="{34A2BB26-CBCF-4E5E-B803-837C5CF19D1A}" srcOrd="0" destOrd="0" presId="urn:microsoft.com/office/officeart/2005/8/layout/cycle5"/>
    <dgm:cxn modelId="{7102061D-06B2-4096-8367-EC79D165C0D1}" type="presParOf" srcId="{AE8901A1-C3F7-407E-B302-3D32773A7138}" destId="{4AD2417D-8384-423C-8E6D-D249A38E98FB}" srcOrd="0" destOrd="0" presId="urn:microsoft.com/office/officeart/2005/8/layout/cycle5"/>
    <dgm:cxn modelId="{C5736F60-2962-4502-A063-7AA6B021DC5A}" type="presParOf" srcId="{AE8901A1-C3F7-407E-B302-3D32773A7138}" destId="{CDCF48D1-8327-4016-9A38-6E9C90A9AA99}" srcOrd="1" destOrd="0" presId="urn:microsoft.com/office/officeart/2005/8/layout/cycle5"/>
    <dgm:cxn modelId="{3F59A2A0-872C-49DA-8E57-5138C5F575B9}" type="presParOf" srcId="{AE8901A1-C3F7-407E-B302-3D32773A7138}" destId="{0C57C031-257B-4852-BACF-F2249C498559}" srcOrd="2" destOrd="0" presId="urn:microsoft.com/office/officeart/2005/8/layout/cycle5"/>
    <dgm:cxn modelId="{A7B11F7B-F0B4-48C9-87EF-B95C88BE4833}" type="presParOf" srcId="{AE8901A1-C3F7-407E-B302-3D32773A7138}" destId="{129F1DB8-BA62-4246-89C7-DBC70292C59B}" srcOrd="3" destOrd="0" presId="urn:microsoft.com/office/officeart/2005/8/layout/cycle5"/>
    <dgm:cxn modelId="{B96AC420-642F-49DF-B097-8FBB86628B5C}" type="presParOf" srcId="{AE8901A1-C3F7-407E-B302-3D32773A7138}" destId="{17FCB9D9-3904-4244-8DCC-8D7946262796}" srcOrd="4" destOrd="0" presId="urn:microsoft.com/office/officeart/2005/8/layout/cycle5"/>
    <dgm:cxn modelId="{870C6019-BD86-4E93-BCA0-69C52D9BC695}" type="presParOf" srcId="{AE8901A1-C3F7-407E-B302-3D32773A7138}" destId="{5474233E-E577-4C25-8DDA-9EAF08004876}" srcOrd="5" destOrd="0" presId="urn:microsoft.com/office/officeart/2005/8/layout/cycle5"/>
    <dgm:cxn modelId="{612776C7-971A-4302-9005-72BD54AED215}" type="presParOf" srcId="{AE8901A1-C3F7-407E-B302-3D32773A7138}" destId="{06536DAA-0994-494F-B79B-DC7ED75AA6AD}" srcOrd="6" destOrd="0" presId="urn:microsoft.com/office/officeart/2005/8/layout/cycle5"/>
    <dgm:cxn modelId="{19519407-F361-443D-BCE0-EF3BF25E2E7B}" type="presParOf" srcId="{AE8901A1-C3F7-407E-B302-3D32773A7138}" destId="{7B4738B4-168E-4BE6-AC5F-249174108C9F}" srcOrd="7" destOrd="0" presId="urn:microsoft.com/office/officeart/2005/8/layout/cycle5"/>
    <dgm:cxn modelId="{054BA221-877E-4C7D-966C-FE07DEF068B6}" type="presParOf" srcId="{AE8901A1-C3F7-407E-B302-3D32773A7138}" destId="{E48E0A46-B31F-447A-91EE-A23D44461658}" srcOrd="8" destOrd="0" presId="urn:microsoft.com/office/officeart/2005/8/layout/cycle5"/>
    <dgm:cxn modelId="{EF2BE3DA-13D6-4766-A3C1-4168904FAD3C}" type="presParOf" srcId="{AE8901A1-C3F7-407E-B302-3D32773A7138}" destId="{34A2BB26-CBCF-4E5E-B803-837C5CF19D1A}" srcOrd="9" destOrd="0" presId="urn:microsoft.com/office/officeart/2005/8/layout/cycle5"/>
    <dgm:cxn modelId="{F58787BE-2247-404C-B2BC-E802767905C8}" type="presParOf" srcId="{AE8901A1-C3F7-407E-B302-3D32773A7138}" destId="{06592468-D39B-4F2D-83DF-C1217A969711}" srcOrd="10" destOrd="0" presId="urn:microsoft.com/office/officeart/2005/8/layout/cycle5"/>
    <dgm:cxn modelId="{BBF929B7-0FC7-4115-B1BB-8E7B781FD9C2}" type="presParOf" srcId="{AE8901A1-C3F7-407E-B302-3D32773A7138}" destId="{ED3FB475-F47C-4703-9026-4E3B69F3A09B}" srcOrd="11" destOrd="0" presId="urn:microsoft.com/office/officeart/2005/8/layout/cycle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E17C4-1622-473E-A3FB-AB504502F6D3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6EAB3-4145-41C6-B5DA-C9F4E7FFD3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F6EAB3-4145-41C6-B5DA-C9F4E7FFD32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01483-F5CD-4EC8-A94A-2784D5AAAA74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Image result for flower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8382000" cy="617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3800" dirty="0" err="1" smtClean="0">
                <a:latin typeface="Nikosh" pitchFamily="2" charset="0"/>
                <a:cs typeface="Nikosh" pitchFamily="2" charset="0"/>
              </a:rPr>
              <a:t>স্বাগতম</a:t>
            </a:r>
            <a:endParaRPr lang="en-US" sz="138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sz="36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	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মো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: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আখের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আলী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সুজন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)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সহকারী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প্রধান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শিক্ষক</a:t>
            </a:r>
            <a:endParaRPr lang="en-US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দিনাজপুর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কালেক্টরেট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স্কুল</a:t>
            </a:r>
            <a:r>
              <a:rPr lang="en-US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এন্ড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কলেজ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। 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aasujantqi14@gmail.com</a:t>
            </a:r>
            <a:endParaRPr lang="en-US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en-US" sz="3600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পাঠ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endParaRPr lang="en-US" sz="3600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শ্রেণি</a:t>
            </a:r>
            <a:r>
              <a:rPr lang="en-US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: </a:t>
            </a: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নবম</a:t>
            </a:r>
            <a:endParaRPr lang="en-US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বিষয়:জীববিজ্ঞান</a:t>
            </a:r>
            <a:endParaRPr lang="en-US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অধ্যায়:সাত</a:t>
            </a:r>
            <a:endParaRPr lang="en-US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পাঠ</a:t>
            </a:r>
            <a:r>
              <a:rPr lang="en-US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নং-৬</a:t>
            </a:r>
          </a:p>
          <a:p>
            <a:pPr>
              <a:buNone/>
            </a:pPr>
            <a:endParaRPr lang="en-US" b="1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60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endParaRPr lang="en-US" sz="60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381000"/>
            <a:ext cx="7315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0" y="5257800"/>
            <a:ext cx="7315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দেখছ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1038226"/>
            <a:ext cx="4114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9" grpId="1" animBg="1"/>
      <p:bldP spid="9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1143000"/>
            <a:ext cx="8686800" cy="5715000"/>
          </a:xfrm>
          <a:prstGeom prst="star7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নিউমোনিয়া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নিউমোনিয়া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রোগের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নিউমোনিয়া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রোগের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লক্ষন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প্রতিকার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প্রতিরোধের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কৌশল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304800" y="304800"/>
          <a:ext cx="83820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386B15-782B-429A-B109-FF7CAD5E6A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8D386B15-782B-429A-B109-FF7CAD5E6A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415C358-4693-40C0-8E49-2D1C7A0E5F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D415C358-4693-40C0-8E49-2D1C7A0E5F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590A26-1CB8-4929-BD4E-EA4B6C1888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">
                                            <p:graphicEl>
                                              <a:dgm id="{B7590A26-1CB8-4929-BD4E-EA4B6C1888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639C27-76E6-4394-8079-6CF1B80B40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graphicEl>
                                              <a:dgm id="{4A639C27-76E6-4394-8079-6CF1B80B40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B418DB8-255E-4611-AF09-4784E73D53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2">
                                            <p:graphicEl>
                                              <a:dgm id="{2B418DB8-255E-4611-AF09-4784E73D53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233EB9E-E5FF-409E-BCD3-DE5F3AA4F3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">
                                            <p:graphicEl>
                                              <a:dgm id="{0233EB9E-E5FF-409E-BCD3-DE5F3AA4F3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C7BEB-6902-42C3-8D72-A4DA5206DA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2">
                                            <p:graphicEl>
                                              <a:dgm id="{04DC7BEB-6902-42C3-8D72-A4DA5206DA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0C632A-F5BA-4337-88F2-25C5DCA592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2">
                                            <p:graphicEl>
                                              <a:dgm id="{8C0C632A-F5BA-4337-88F2-25C5DCA592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CDC0C5-7055-4687-AAEF-899D093B9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2">
                                            <p:graphicEl>
                                              <a:dgm id="{DECDC0C5-7055-4687-AAEF-899D093B9D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cloudCallout">
            <a:avLst>
              <a:gd name="adj1" fmla="val -21517"/>
              <a:gd name="adj2" fmla="val 116654"/>
            </a:avLst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একক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কাজ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3048000"/>
            <a:ext cx="8229600" cy="1143000"/>
          </a:xfrm>
          <a:prstGeom prst="frame">
            <a:avLst/>
          </a:prstGeom>
          <a:ln w="57150">
            <a:solidFill>
              <a:schemeClr val="tx1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নিউমোনিয়া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রোগের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কারণসমূহ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লিখ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।</a:t>
            </a:r>
            <a:endParaRPr kumimoji="0" lang="en-US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Nikosh" pitchFamily="2" charset="0"/>
              <a:ea typeface="+mj-ea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নিউমোনিয়া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রোগের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লক্ষণসমূহ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457200" y="1397000"/>
          <a:ext cx="8153400" cy="485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D2417D-8384-423C-8E6D-D249A38E98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4AD2417D-8384-423C-8E6D-D249A38E98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C57C031-257B-4852-BACF-F2249C4985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dgm id="{0C57C031-257B-4852-BACF-F2249C4985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29F1DB8-BA62-4246-89C7-DBC70292C5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4">
                                            <p:graphicEl>
                                              <a:dgm id="{129F1DB8-BA62-4246-89C7-DBC70292C5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74233E-E577-4C25-8DDA-9EAF080048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4">
                                            <p:graphicEl>
                                              <a:dgm id="{5474233E-E577-4C25-8DDA-9EAF080048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536DAA-0994-494F-B79B-DC7ED75AA6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4">
                                            <p:graphicEl>
                                              <a:dgm id="{06536DAA-0994-494F-B79B-DC7ED75AA6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48E0A46-B31F-447A-91EE-A23D444616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4">
                                            <p:graphicEl>
                                              <a:dgm id="{E48E0A46-B31F-447A-91EE-A23D444616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CBE1F23-8A5D-43F9-A6EA-9934E51C76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4">
                                            <p:graphicEl>
                                              <a:dgm id="{CCBE1F23-8A5D-43F9-A6EA-9934E51C76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110D628-E33A-45BB-A831-55D266866F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4">
                                            <p:graphicEl>
                                              <a:dgm id="{1110D628-E33A-45BB-A831-55D266866F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নিউমোনিয়া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রোগের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প্রতিকারসমূহ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457200" y="1397000"/>
          <a:ext cx="8153400" cy="485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D2417D-8384-423C-8E6D-D249A38E98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4AD2417D-8384-423C-8E6D-D249A38E98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C57C031-257B-4852-BACF-F2249C4985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dgm id="{0C57C031-257B-4852-BACF-F2249C4985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29F1DB8-BA62-4246-89C7-DBC70292C5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4">
                                            <p:graphicEl>
                                              <a:dgm id="{129F1DB8-BA62-4246-89C7-DBC70292C5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74233E-E577-4C25-8DDA-9EAF080048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4">
                                            <p:graphicEl>
                                              <a:dgm id="{5474233E-E577-4C25-8DDA-9EAF080048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536DAA-0994-494F-B79B-DC7ED75AA6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4">
                                            <p:graphicEl>
                                              <a:dgm id="{06536DAA-0994-494F-B79B-DC7ED75AA6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48E0A46-B31F-447A-91EE-A23D444616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4">
                                            <p:graphicEl>
                                              <a:dgm id="{E48E0A46-B31F-447A-91EE-A23D444616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নিউমোনিয়া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রোগের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প্রতিরোধসমূহ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457200" y="1066800"/>
          <a:ext cx="8153400" cy="485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D2417D-8384-423C-8E6D-D249A38E98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4AD2417D-8384-423C-8E6D-D249A38E98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C57C031-257B-4852-BACF-F2249C4985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dgm id="{0C57C031-257B-4852-BACF-F2249C4985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29F1DB8-BA62-4246-89C7-DBC70292C5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4">
                                            <p:graphicEl>
                                              <a:dgm id="{129F1DB8-BA62-4246-89C7-DBC70292C5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74233E-E577-4C25-8DDA-9EAF080048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4">
                                            <p:graphicEl>
                                              <a:dgm id="{5474233E-E577-4C25-8DDA-9EAF080048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536DAA-0994-494F-B79B-DC7ED75AA6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4">
                                            <p:graphicEl>
                                              <a:dgm id="{06536DAA-0994-494F-B79B-DC7ED75AA6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48E0A46-B31F-447A-91EE-A23D444616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4">
                                            <p:graphicEl>
                                              <a:dgm id="{E48E0A46-B31F-447A-91EE-A23D444616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A2BB26-CBCF-4E5E-B803-837C5CF19D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4">
                                            <p:graphicEl>
                                              <a:dgm id="{34A2BB26-CBCF-4E5E-B803-837C5CF19D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D3FB475-F47C-4703-9026-4E3B69F3A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4">
                                            <p:graphicEl>
                                              <a:dgm id="{ED3FB475-F47C-4703-9026-4E3B69F3A0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err="1" smtClean="0"/>
              <a:t>দলীয়</a:t>
            </a:r>
            <a:r>
              <a:rPr lang="en-US" sz="6600" dirty="0" smtClean="0"/>
              <a:t> </a:t>
            </a:r>
            <a:r>
              <a:rPr lang="en-US" sz="6600" dirty="0" err="1" smtClean="0"/>
              <a:t>কাজ</a:t>
            </a:r>
            <a:endParaRPr lang="en-US" sz="6600" dirty="0"/>
          </a:p>
        </p:txBody>
      </p:sp>
      <p:sp>
        <p:nvSpPr>
          <p:cNvPr id="3" name="Frame 2"/>
          <p:cNvSpPr/>
          <p:nvPr/>
        </p:nvSpPr>
        <p:spPr>
          <a:xfrm>
            <a:off x="304800" y="1981200"/>
            <a:ext cx="8305800" cy="4038600"/>
          </a:xfrm>
          <a:prstGeom prst="fram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শিশু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বয়স্কদের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নিউমোনিয়া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রোগ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প্রতিরোধে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উচিত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cloud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2057400"/>
            <a:ext cx="7162800" cy="609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১.নিউমোনিয়া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কোন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ব্যাকটেরিয়ার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কারণ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4495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Leo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leo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419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Plasmodium 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57800" y="2971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Pneumococccus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480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Mycobacterium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029200"/>
            <a:ext cx="34290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3657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57800" y="3581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181600" y="5105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cloud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2057400"/>
            <a:ext cx="7162800" cy="609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২.কোন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রোগ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হতে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নিউমোনিয়া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হতে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পারে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4495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ব্রংকাইটিস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419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অ্যাজমা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57800" y="2971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যক্ষ্মা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480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ফুসফুসের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ক্যান্সার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029200"/>
            <a:ext cx="34290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3657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57800" y="3581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81600" y="5105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cloud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2057400"/>
            <a:ext cx="7162800" cy="609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৩.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নিচের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কোনটি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নিউমোনিয়া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রোগের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লক্ষণ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4495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অজীর্ণ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ও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পেটের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পীড়া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দেখা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দেয়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419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ফুসফুসে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শ্লেষ্মা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জাতীয়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তরল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পদার্থ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জমে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কফ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সৃষ্টি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57800" y="2971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বুকে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পিঠে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ব্যথা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480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তিন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সপ্তাহের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বেশি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কাশি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029200"/>
            <a:ext cx="34290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3657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57800" y="3581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81600" y="5105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ome এর চিত্র ফলাফ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000" y="830580"/>
            <a:ext cx="8890000" cy="519684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বাড়ির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কাজ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1600" y="2133600"/>
            <a:ext cx="7086600" cy="3657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প্রতিকার</a:t>
            </a:r>
            <a:r>
              <a:rPr lang="en-US" sz="6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নয়</a:t>
            </a:r>
            <a:r>
              <a:rPr lang="en-US" sz="6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প্রতিরোধই</a:t>
            </a:r>
            <a:r>
              <a:rPr lang="en-US" sz="6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হচ্ছে</a:t>
            </a:r>
            <a:r>
              <a:rPr lang="en-US" sz="6000" dirty="0" smtClean="0">
                <a:latin typeface="Nikosh" pitchFamily="2" charset="0"/>
                <a:cs typeface="Nikosh" pitchFamily="2" charset="0"/>
              </a:rPr>
              <a:t> এ </a:t>
            </a:r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রোগের</a:t>
            </a:r>
            <a:r>
              <a:rPr lang="en-US" sz="6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উত্তম</a:t>
            </a:r>
            <a:r>
              <a:rPr lang="en-US" sz="6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ব্যবস্থপত্র-ব্যাখ্যা</a:t>
            </a:r>
            <a:r>
              <a:rPr lang="en-US" sz="6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কর</a:t>
            </a:r>
            <a:r>
              <a:rPr lang="en-US" sz="60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ধন্যবা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52399"/>
            <a:ext cx="8915400" cy="6553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1598</TotalTime>
  <Words>324</Words>
  <Application>Microsoft Office PowerPoint</Application>
  <PresentationFormat>On-screen Show (4:3)</PresentationFormat>
  <Paragraphs>251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স্বাগতম</vt:lpstr>
      <vt:lpstr>পরিচিতি</vt:lpstr>
      <vt:lpstr>Slide 3</vt:lpstr>
      <vt:lpstr>আজকের পাঠ</vt:lpstr>
      <vt:lpstr>শিখনফল</vt:lpstr>
      <vt:lpstr>Slide 6</vt:lpstr>
      <vt:lpstr>একক কাজ</vt:lpstr>
      <vt:lpstr>নিউমোনিয়া রোগের লক্ষণসমূহ</vt:lpstr>
      <vt:lpstr>নিউমোনিয়া রোগের প্রতিকারসমূহ</vt:lpstr>
      <vt:lpstr>নিউমোনিয়া রোগের প্রতিরোধসমূহ</vt:lpstr>
      <vt:lpstr>দলীয় কাজ</vt:lpstr>
      <vt:lpstr>মূল্যায়ন</vt:lpstr>
      <vt:lpstr>মূল্যায়ন</vt:lpstr>
      <vt:lpstr>মূল্যায়ন</vt:lpstr>
      <vt:lpstr>বাড়ির কাজ</vt:lpstr>
      <vt:lpstr>Slide 16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DCSC</dc:creator>
  <cp:lastModifiedBy>DCSC</cp:lastModifiedBy>
  <cp:revision>132</cp:revision>
  <dcterms:created xsi:type="dcterms:W3CDTF">2019-08-19T14:21:51Z</dcterms:created>
  <dcterms:modified xsi:type="dcterms:W3CDTF">2019-09-11T17:22:10Z</dcterms:modified>
</cp:coreProperties>
</file>