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74" r:id="rId9"/>
    <p:sldId id="275" r:id="rId10"/>
    <p:sldId id="262" r:id="rId11"/>
    <p:sldId id="276" r:id="rId12"/>
    <p:sldId id="277" r:id="rId13"/>
    <p:sldId id="278" r:id="rId14"/>
    <p:sldId id="280" r:id="rId15"/>
    <p:sldId id="279" r:id="rId16"/>
    <p:sldId id="271" r:id="rId17"/>
    <p:sldId id="281" r:id="rId18"/>
    <p:sldId id="263" r:id="rId19"/>
    <p:sldId id="282" r:id="rId20"/>
    <p:sldId id="264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8F6360-D6B6-400D-8560-367372FDDC33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6175A1-11CE-41A9-A10A-B38FB23A182C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যক্ষ্মা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জীবাণুযুক্ত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ত্বকের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ক্ষতের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সংস্পর্শে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এলে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4A54CEFA-961B-48B8-91F2-409EDCA36180}" type="parTrans" cxnId="{3B719AFF-D100-4DEF-8FF4-49FE8266F07F}">
      <dgm:prSet/>
      <dgm:spPr/>
      <dgm:t>
        <a:bodyPr/>
        <a:lstStyle/>
        <a:p>
          <a:endParaRPr lang="en-US"/>
        </a:p>
      </dgm:t>
    </dgm:pt>
    <dgm:pt modelId="{141BB17B-00F0-4C83-BEF7-38AAB33C8C40}" type="sibTrans" cxnId="{3B719AFF-D100-4DEF-8FF4-49FE8266F07F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F5E8497B-831E-4251-BEA9-23334A803C69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যক্ষায়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সংক্রমিত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গরুর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দুধ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খেয়ে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আক্রান্ত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হতে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পারে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09126250-488D-4F64-9C6F-866C276C7471}" type="parTrans" cxnId="{30E32BAF-F1EC-4848-9BA2-F5380ADEEEC3}">
      <dgm:prSet/>
      <dgm:spPr/>
      <dgm:t>
        <a:bodyPr/>
        <a:lstStyle/>
        <a:p>
          <a:endParaRPr lang="en-US"/>
        </a:p>
      </dgm:t>
    </dgm:pt>
    <dgm:pt modelId="{20A5E27A-1B26-4E9B-8777-2D0130FECF74}" type="sibTrans" cxnId="{30E32BAF-F1EC-4848-9BA2-F5380ADEEEC3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693B022F-C1FF-4F97-A8EE-7BD69D92DA5E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err="1" smtClean="0">
              <a:latin typeface="NikoshBAN" pitchFamily="2" charset="0"/>
              <a:cs typeface="NikoshBAN" pitchFamily="2" charset="0"/>
            </a:rPr>
            <a:t>যারা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অধিক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পরিশ্রম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দূর্বল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 ও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অপুষ্টিতে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ভোগে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তারা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এ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রোগে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আক্রান্ত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। </a:t>
          </a:r>
          <a:endParaRPr lang="en-US" sz="3200" dirty="0">
            <a:latin typeface="NikoshBAN" pitchFamily="2" charset="0"/>
            <a:cs typeface="NikoshBAN" pitchFamily="2" charset="0"/>
          </a:endParaRPr>
        </a:p>
      </dgm:t>
    </dgm:pt>
    <dgm:pt modelId="{D4ECA885-FF9C-4475-9A4E-1E4F57776D01}" type="parTrans" cxnId="{24286F60-6FAB-4D81-8024-08CDBFEF7041}">
      <dgm:prSet/>
      <dgm:spPr/>
      <dgm:t>
        <a:bodyPr/>
        <a:lstStyle/>
        <a:p>
          <a:endParaRPr lang="en-US"/>
        </a:p>
      </dgm:t>
    </dgm:pt>
    <dgm:pt modelId="{6AE37414-6497-4FD6-B116-B479670A1357}" type="sibTrans" cxnId="{24286F60-6FAB-4D81-8024-08CDBFEF7041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09914B99-E661-446F-A1E3-E8FAE41886C8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যারা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স্যাঁতসেঁতে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বা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অস্বাস্থ্যকর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পরিবেশে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বাস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করে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যক্ষ্মা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সাথে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বসবাস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করে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তারা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 এ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রোগে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আক্রান্ত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হতে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পারে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09CC0E55-1A82-4648-941A-E0C01081C32B}" type="parTrans" cxnId="{85696521-3A9C-4A69-8EDD-D42430DE7E77}">
      <dgm:prSet/>
      <dgm:spPr/>
      <dgm:t>
        <a:bodyPr/>
        <a:lstStyle/>
        <a:p>
          <a:endParaRPr lang="en-US"/>
        </a:p>
      </dgm:t>
    </dgm:pt>
    <dgm:pt modelId="{E05F0D9B-41FD-4A1E-8BF7-846DE784B3E7}" type="sibTrans" cxnId="{85696521-3A9C-4A69-8EDD-D42430DE7E77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1998A68-D31A-4D4C-9542-11B788D2822B}" type="pres">
      <dgm:prSet presAssocID="{D18F6360-D6B6-400D-8560-367372FDDC33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E80769-793A-4779-BCCF-ACA4E0F22922}" type="pres">
      <dgm:prSet presAssocID="{A56175A1-11CE-41A9-A10A-B38FB23A182C}" presName="node" presStyleLbl="node1" presStyleIdx="0" presStyleCnt="4" custScaleX="158025" custScaleY="112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3CB3C-BA2C-4AF0-A960-1D48689C90B6}" type="pres">
      <dgm:prSet presAssocID="{A56175A1-11CE-41A9-A10A-B38FB23A182C}" presName="spNode" presStyleCnt="0"/>
      <dgm:spPr/>
    </dgm:pt>
    <dgm:pt modelId="{41672E71-FB5B-4B62-945C-F6A5DEBC43A4}" type="pres">
      <dgm:prSet presAssocID="{141BB17B-00F0-4C83-BEF7-38AAB33C8C40}" presName="sibTrans" presStyleLbl="sibTrans1D1" presStyleIdx="0" presStyleCnt="4" custScaleX="1367119" custScaleY="1496007"/>
      <dgm:spPr/>
      <dgm:t>
        <a:bodyPr/>
        <a:lstStyle/>
        <a:p>
          <a:endParaRPr lang="en-US"/>
        </a:p>
      </dgm:t>
    </dgm:pt>
    <dgm:pt modelId="{FFF8F002-8865-498D-82BE-5064CE1757E4}" type="pres">
      <dgm:prSet presAssocID="{F5E8497B-831E-4251-BEA9-23334A803C69}" presName="node" presStyleLbl="node1" presStyleIdx="1" presStyleCnt="4" custScaleX="158025" custScaleY="112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E95E6E-9EA0-42E4-9806-DD017B0D758E}" type="pres">
      <dgm:prSet presAssocID="{F5E8497B-831E-4251-BEA9-23334A803C69}" presName="spNode" presStyleCnt="0"/>
      <dgm:spPr/>
    </dgm:pt>
    <dgm:pt modelId="{649B5070-8BB1-46DE-9F40-1735C1566C56}" type="pres">
      <dgm:prSet presAssocID="{20A5E27A-1B26-4E9B-8777-2D0130FECF74}" presName="sibTrans" presStyleLbl="sibTrans1D1" presStyleIdx="1" presStyleCnt="4" custScaleX="1367119" custScaleY="1496007"/>
      <dgm:spPr/>
      <dgm:t>
        <a:bodyPr/>
        <a:lstStyle/>
        <a:p>
          <a:endParaRPr lang="en-US"/>
        </a:p>
      </dgm:t>
    </dgm:pt>
    <dgm:pt modelId="{CBCE1FD2-2072-47B0-A781-FC70B217E1B8}" type="pres">
      <dgm:prSet presAssocID="{693B022F-C1FF-4F97-A8EE-7BD69D92DA5E}" presName="node" presStyleLbl="node1" presStyleIdx="2" presStyleCnt="4" custScaleX="242509" custScaleY="112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97140F-45D1-4978-9532-0DDB8E802AD7}" type="pres">
      <dgm:prSet presAssocID="{693B022F-C1FF-4F97-A8EE-7BD69D92DA5E}" presName="spNode" presStyleCnt="0"/>
      <dgm:spPr/>
    </dgm:pt>
    <dgm:pt modelId="{1E636367-D804-4158-96D1-61862F308404}" type="pres">
      <dgm:prSet presAssocID="{6AE37414-6497-4FD6-B116-B479670A1357}" presName="sibTrans" presStyleLbl="sibTrans1D1" presStyleIdx="2" presStyleCnt="4" custScaleX="1367119" custScaleY="1496007"/>
      <dgm:spPr/>
      <dgm:t>
        <a:bodyPr/>
        <a:lstStyle/>
        <a:p>
          <a:endParaRPr lang="en-US"/>
        </a:p>
      </dgm:t>
    </dgm:pt>
    <dgm:pt modelId="{EC9F12D0-573E-474D-B430-900BB3E27FA2}" type="pres">
      <dgm:prSet presAssocID="{09914B99-E661-446F-A1E3-E8FAE41886C8}" presName="node" presStyleLbl="node1" presStyleIdx="3" presStyleCnt="4" custScaleX="210904" custScaleY="1124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CB996-F104-4352-B9AC-4BD21C0FD088}" type="pres">
      <dgm:prSet presAssocID="{09914B99-E661-446F-A1E3-E8FAE41886C8}" presName="spNode" presStyleCnt="0"/>
      <dgm:spPr/>
    </dgm:pt>
    <dgm:pt modelId="{7A509213-EF91-48F3-B570-AAB891D55E57}" type="pres">
      <dgm:prSet presAssocID="{E05F0D9B-41FD-4A1E-8BF7-846DE784B3E7}" presName="sibTrans" presStyleLbl="sibTrans1D1" presStyleIdx="3" presStyleCnt="4" custScaleX="1367119" custScaleY="1496007"/>
      <dgm:spPr/>
      <dgm:t>
        <a:bodyPr/>
        <a:lstStyle/>
        <a:p>
          <a:endParaRPr lang="en-US"/>
        </a:p>
      </dgm:t>
    </dgm:pt>
  </dgm:ptLst>
  <dgm:cxnLst>
    <dgm:cxn modelId="{7B0C2309-9601-48C3-9E96-58479048024F}" type="presOf" srcId="{A56175A1-11CE-41A9-A10A-B38FB23A182C}" destId="{F7E80769-793A-4779-BCCF-ACA4E0F22922}" srcOrd="0" destOrd="0" presId="urn:microsoft.com/office/officeart/2005/8/layout/cycle5"/>
    <dgm:cxn modelId="{033A92CC-6FB3-4D24-993D-6F6DE8ACC7B1}" type="presOf" srcId="{09914B99-E661-446F-A1E3-E8FAE41886C8}" destId="{EC9F12D0-573E-474D-B430-900BB3E27FA2}" srcOrd="0" destOrd="0" presId="urn:microsoft.com/office/officeart/2005/8/layout/cycle5"/>
    <dgm:cxn modelId="{50FDAF94-3DD2-4A9B-AC83-A3C7FA505F53}" type="presOf" srcId="{141BB17B-00F0-4C83-BEF7-38AAB33C8C40}" destId="{41672E71-FB5B-4B62-945C-F6A5DEBC43A4}" srcOrd="0" destOrd="0" presId="urn:microsoft.com/office/officeart/2005/8/layout/cycle5"/>
    <dgm:cxn modelId="{50AFF419-E818-4569-AFF2-2BB2B0A52A4E}" type="presOf" srcId="{F5E8497B-831E-4251-BEA9-23334A803C69}" destId="{FFF8F002-8865-498D-82BE-5064CE1757E4}" srcOrd="0" destOrd="0" presId="urn:microsoft.com/office/officeart/2005/8/layout/cycle5"/>
    <dgm:cxn modelId="{30E32BAF-F1EC-4848-9BA2-F5380ADEEEC3}" srcId="{D18F6360-D6B6-400D-8560-367372FDDC33}" destId="{F5E8497B-831E-4251-BEA9-23334A803C69}" srcOrd="1" destOrd="0" parTransId="{09126250-488D-4F64-9C6F-866C276C7471}" sibTransId="{20A5E27A-1B26-4E9B-8777-2D0130FECF74}"/>
    <dgm:cxn modelId="{0EA392BD-FEC1-4757-9722-28B554F9C351}" type="presOf" srcId="{D18F6360-D6B6-400D-8560-367372FDDC33}" destId="{A1998A68-D31A-4D4C-9542-11B788D2822B}" srcOrd="0" destOrd="0" presId="urn:microsoft.com/office/officeart/2005/8/layout/cycle5"/>
    <dgm:cxn modelId="{4C7805DE-6A47-480B-8E41-31C73463ECA1}" type="presOf" srcId="{E05F0D9B-41FD-4A1E-8BF7-846DE784B3E7}" destId="{7A509213-EF91-48F3-B570-AAB891D55E57}" srcOrd="0" destOrd="0" presId="urn:microsoft.com/office/officeart/2005/8/layout/cycle5"/>
    <dgm:cxn modelId="{15CF141C-3B74-4D97-A409-BC019F53A646}" type="presOf" srcId="{20A5E27A-1B26-4E9B-8777-2D0130FECF74}" destId="{649B5070-8BB1-46DE-9F40-1735C1566C56}" srcOrd="0" destOrd="0" presId="urn:microsoft.com/office/officeart/2005/8/layout/cycle5"/>
    <dgm:cxn modelId="{24286F60-6FAB-4D81-8024-08CDBFEF7041}" srcId="{D18F6360-D6B6-400D-8560-367372FDDC33}" destId="{693B022F-C1FF-4F97-A8EE-7BD69D92DA5E}" srcOrd="2" destOrd="0" parTransId="{D4ECA885-FF9C-4475-9A4E-1E4F57776D01}" sibTransId="{6AE37414-6497-4FD6-B116-B479670A1357}"/>
    <dgm:cxn modelId="{3B719AFF-D100-4DEF-8FF4-49FE8266F07F}" srcId="{D18F6360-D6B6-400D-8560-367372FDDC33}" destId="{A56175A1-11CE-41A9-A10A-B38FB23A182C}" srcOrd="0" destOrd="0" parTransId="{4A54CEFA-961B-48B8-91F2-409EDCA36180}" sibTransId="{141BB17B-00F0-4C83-BEF7-38AAB33C8C40}"/>
    <dgm:cxn modelId="{F91A932E-92C9-453E-9B3B-3FB46811D33C}" type="presOf" srcId="{693B022F-C1FF-4F97-A8EE-7BD69D92DA5E}" destId="{CBCE1FD2-2072-47B0-A781-FC70B217E1B8}" srcOrd="0" destOrd="0" presId="urn:microsoft.com/office/officeart/2005/8/layout/cycle5"/>
    <dgm:cxn modelId="{85696521-3A9C-4A69-8EDD-D42430DE7E77}" srcId="{D18F6360-D6B6-400D-8560-367372FDDC33}" destId="{09914B99-E661-446F-A1E3-E8FAE41886C8}" srcOrd="3" destOrd="0" parTransId="{09CC0E55-1A82-4648-941A-E0C01081C32B}" sibTransId="{E05F0D9B-41FD-4A1E-8BF7-846DE784B3E7}"/>
    <dgm:cxn modelId="{F8FE99AA-92DE-4B31-8D37-EE39026A27BF}" type="presOf" srcId="{6AE37414-6497-4FD6-B116-B479670A1357}" destId="{1E636367-D804-4158-96D1-61862F308404}" srcOrd="0" destOrd="0" presId="urn:microsoft.com/office/officeart/2005/8/layout/cycle5"/>
    <dgm:cxn modelId="{33BB03AF-200E-4CC8-9C7B-3FB284ECB5D4}" type="presParOf" srcId="{A1998A68-D31A-4D4C-9542-11B788D2822B}" destId="{F7E80769-793A-4779-BCCF-ACA4E0F22922}" srcOrd="0" destOrd="0" presId="urn:microsoft.com/office/officeart/2005/8/layout/cycle5"/>
    <dgm:cxn modelId="{70096C9B-4F57-4261-8988-1181EF449251}" type="presParOf" srcId="{A1998A68-D31A-4D4C-9542-11B788D2822B}" destId="{5233CB3C-BA2C-4AF0-A960-1D48689C90B6}" srcOrd="1" destOrd="0" presId="urn:microsoft.com/office/officeart/2005/8/layout/cycle5"/>
    <dgm:cxn modelId="{C4754094-A090-45CC-A6A2-94136F15788D}" type="presParOf" srcId="{A1998A68-D31A-4D4C-9542-11B788D2822B}" destId="{41672E71-FB5B-4B62-945C-F6A5DEBC43A4}" srcOrd="2" destOrd="0" presId="urn:microsoft.com/office/officeart/2005/8/layout/cycle5"/>
    <dgm:cxn modelId="{E1FCFAED-739C-4EAF-A1FA-07BB1DB2CFB8}" type="presParOf" srcId="{A1998A68-D31A-4D4C-9542-11B788D2822B}" destId="{FFF8F002-8865-498D-82BE-5064CE1757E4}" srcOrd="3" destOrd="0" presId="urn:microsoft.com/office/officeart/2005/8/layout/cycle5"/>
    <dgm:cxn modelId="{091B6CFA-56D4-4B1F-9297-578D089F04BC}" type="presParOf" srcId="{A1998A68-D31A-4D4C-9542-11B788D2822B}" destId="{F2E95E6E-9EA0-42E4-9806-DD017B0D758E}" srcOrd="4" destOrd="0" presId="urn:microsoft.com/office/officeart/2005/8/layout/cycle5"/>
    <dgm:cxn modelId="{DA4315A3-97B2-4470-A383-A6D287B311C2}" type="presParOf" srcId="{A1998A68-D31A-4D4C-9542-11B788D2822B}" destId="{649B5070-8BB1-46DE-9F40-1735C1566C56}" srcOrd="5" destOrd="0" presId="urn:microsoft.com/office/officeart/2005/8/layout/cycle5"/>
    <dgm:cxn modelId="{C842D4B4-4A92-413A-A0A0-CF5502112F79}" type="presParOf" srcId="{A1998A68-D31A-4D4C-9542-11B788D2822B}" destId="{CBCE1FD2-2072-47B0-A781-FC70B217E1B8}" srcOrd="6" destOrd="0" presId="urn:microsoft.com/office/officeart/2005/8/layout/cycle5"/>
    <dgm:cxn modelId="{C456D1CA-C606-4FE7-B101-A643A7FD7389}" type="presParOf" srcId="{A1998A68-D31A-4D4C-9542-11B788D2822B}" destId="{5297140F-45D1-4978-9532-0DDB8E802AD7}" srcOrd="7" destOrd="0" presId="urn:microsoft.com/office/officeart/2005/8/layout/cycle5"/>
    <dgm:cxn modelId="{E260BC87-48E3-4679-8B45-0E6A1AC85ED9}" type="presParOf" srcId="{A1998A68-D31A-4D4C-9542-11B788D2822B}" destId="{1E636367-D804-4158-96D1-61862F308404}" srcOrd="8" destOrd="0" presId="urn:microsoft.com/office/officeart/2005/8/layout/cycle5"/>
    <dgm:cxn modelId="{C3F7EDFA-85B0-4F4C-8DC2-9D3F387067C3}" type="presParOf" srcId="{A1998A68-D31A-4D4C-9542-11B788D2822B}" destId="{EC9F12D0-573E-474D-B430-900BB3E27FA2}" srcOrd="9" destOrd="0" presId="urn:microsoft.com/office/officeart/2005/8/layout/cycle5"/>
    <dgm:cxn modelId="{D3F591EA-EAA7-4D58-A927-ED34D4078A30}" type="presParOf" srcId="{A1998A68-D31A-4D4C-9542-11B788D2822B}" destId="{026CB996-F104-4352-B9AC-4BD21C0FD088}" srcOrd="10" destOrd="0" presId="urn:microsoft.com/office/officeart/2005/8/layout/cycle5"/>
    <dgm:cxn modelId="{6ABAB201-ACEF-433A-AA2F-231C7DB4178C}" type="presParOf" srcId="{A1998A68-D31A-4D4C-9542-11B788D2822B}" destId="{7A509213-EF91-48F3-B570-AAB891D55E57}" srcOrd="11" destOrd="0" presId="urn:microsoft.com/office/officeart/2005/8/layout/cycle5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2ACC1E-17FC-4331-90DD-1C439F474D8E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C27E68-D3F3-4CD8-B050-01CBC9F7371C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লক্ষণ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0488F42E-86D1-4758-82AD-0D6695561149}" type="parTrans" cxnId="{C0104037-8173-430F-B432-E871DD4B4169}">
      <dgm:prSet/>
      <dgm:spPr/>
      <dgm:t>
        <a:bodyPr/>
        <a:lstStyle/>
        <a:p>
          <a:endParaRPr lang="en-US"/>
        </a:p>
      </dgm:t>
    </dgm:pt>
    <dgm:pt modelId="{01507A7F-A83E-4FFD-AA1A-B84DE2617372}" type="sibTrans" cxnId="{C0104037-8173-430F-B432-E871DD4B4169}">
      <dgm:prSet/>
      <dgm:spPr/>
      <dgm:t>
        <a:bodyPr/>
        <a:lstStyle/>
        <a:p>
          <a:endParaRPr lang="en-US"/>
        </a:p>
      </dgm:t>
    </dgm:pt>
    <dgm:pt modelId="{D11E217C-A28D-4AA5-8DAB-C48E170EF1A2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ওজন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কমতে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থাকে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আস্তে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আস্তে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শরীর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দূর্বল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হতে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থাকে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7B6F38FD-2D9F-43AA-8241-16476C207DD9}" type="parTrans" cxnId="{2BA40BB5-4735-4855-B85B-3C8A0CC38259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EF1436A9-2B1B-4C55-A48A-2FFE0C59196F}" type="sibTrans" cxnId="{2BA40BB5-4735-4855-B85B-3C8A0CC38259}">
      <dgm:prSet/>
      <dgm:spPr/>
      <dgm:t>
        <a:bodyPr/>
        <a:lstStyle/>
        <a:p>
          <a:endParaRPr lang="en-US"/>
        </a:p>
      </dgm:t>
    </dgm:pt>
    <dgm:pt modelId="{90134269-B70B-487C-9199-C8F5273CA9BF}">
      <dgm:prSet phldrT="[Text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dirty="0" err="1" smtClean="0">
              <a:latin typeface="NikoshBAN" pitchFamily="2" charset="0"/>
              <a:cs typeface="NikoshBAN" pitchFamily="2" charset="0"/>
            </a:rPr>
            <a:t>সাধারণত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তিন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সপ্তাহের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বেশি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সময়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কাশি</a:t>
          </a:r>
          <a:r>
            <a:rPr lang="en-US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dirty="0" err="1" smtClean="0">
              <a:latin typeface="NikoshBAN" pitchFamily="2" charset="0"/>
              <a:cs typeface="NikoshBAN" pitchFamily="2" charset="0"/>
            </a:rPr>
            <a:t>থাকে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6FACA4EF-6D88-4447-AFCA-AC19FDB21FA7}" type="parTrans" cxnId="{1BE3D359-A0B0-4714-9B1C-5C3B013944F4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91701720-B8C0-445E-959D-5FFDDA8D1697}" type="sibTrans" cxnId="{1BE3D359-A0B0-4714-9B1C-5C3B013944F4}">
      <dgm:prSet/>
      <dgm:spPr/>
      <dgm:t>
        <a:bodyPr/>
        <a:lstStyle/>
        <a:p>
          <a:endParaRPr lang="en-US"/>
        </a:p>
      </dgm:t>
    </dgm:pt>
    <dgm:pt modelId="{98266501-CA0C-43BB-8EE6-55EAB2CD2325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খুশখুশে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কাশি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এবং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কখনো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কখনো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কাশির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সাথে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রক্ত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যায়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D00A39A-42EA-4558-8474-85CAF74BCD48}" type="parTrans" cxnId="{100D81DC-6A27-42B2-816A-D2CC228DC5B5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A9565CD0-6365-465E-87D1-2B18C88B7F3B}" type="sibTrans" cxnId="{100D81DC-6A27-42B2-816A-D2CC228DC5B5}">
      <dgm:prSet/>
      <dgm:spPr/>
      <dgm:t>
        <a:bodyPr/>
        <a:lstStyle/>
        <a:p>
          <a:endParaRPr lang="en-US"/>
        </a:p>
      </dgm:t>
    </dgm:pt>
    <dgm:pt modelId="{C1EC8ABF-473F-4C14-9341-CB04D0A0F3B1}">
      <dgm:prSet phldrT="[Tex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রাতে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ঘাম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,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বিকেলের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দিকে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জ্বর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আসে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।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দেহের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তাপমাত্রা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খুব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বেশি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বাড়ে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না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6A2D84C1-CE27-49BB-9D98-950016326E66}" type="parTrans" cxnId="{7E88CA24-4C18-44FA-8F19-E4101B1358D6}">
      <dgm:prSet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B14C9C0A-833F-472B-AE0C-9B8715B33B8E}" type="sibTrans" cxnId="{7E88CA24-4C18-44FA-8F19-E4101B1358D6}">
      <dgm:prSet/>
      <dgm:spPr/>
      <dgm:t>
        <a:bodyPr/>
        <a:lstStyle/>
        <a:p>
          <a:endParaRPr lang="en-US"/>
        </a:p>
      </dgm:t>
    </dgm:pt>
    <dgm:pt modelId="{13A904C5-452A-47C0-A145-B9CE32D7640A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err="1" smtClean="0">
              <a:latin typeface="NikoshBAN" pitchFamily="2" charset="0"/>
              <a:cs typeface="NikoshBAN" pitchFamily="2" charset="0"/>
            </a:rPr>
            <a:t>বুকে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পিঠে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ব্যথা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800" dirty="0" err="1" smtClean="0">
              <a:latin typeface="NikoshBAN" pitchFamily="2" charset="0"/>
              <a:cs typeface="NikoshBAN" pitchFamily="2" charset="0"/>
            </a:rPr>
            <a:t>হয়</a:t>
          </a:r>
          <a:r>
            <a:rPr lang="en-US" sz="28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6421AAD9-947C-44C9-A5F1-CA965F367035}" type="parTrans" cxnId="{5CC5DC16-69FA-4F58-B55D-7506D6CEE3BA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5484CCC9-BA12-4B35-B9E4-36DC00882D1F}" type="sibTrans" cxnId="{5CC5DC16-69FA-4F58-B55D-7506D6CEE3BA}">
      <dgm:prSet/>
      <dgm:spPr/>
      <dgm:t>
        <a:bodyPr/>
        <a:lstStyle/>
        <a:p>
          <a:endParaRPr lang="en-US"/>
        </a:p>
      </dgm:t>
    </dgm:pt>
    <dgm:pt modelId="{62040A70-D20D-47FD-9AB6-D2FED3F149CB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অজীর্ণ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ও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পেটের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পীড়া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দেখা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dirty="0" err="1" smtClean="0">
              <a:latin typeface="NikoshBAN" pitchFamily="2" charset="0"/>
              <a:cs typeface="NikoshBAN" pitchFamily="2" charset="0"/>
            </a:rPr>
            <a:t>দেয়</a:t>
          </a:r>
          <a:r>
            <a:rPr lang="en-US" sz="24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2416C87A-D1AB-4EA0-8E09-F897A631642A}" type="parTrans" cxnId="{DD58D66F-E35A-4140-B6B6-A25D02EE0CF9}">
      <dgm:prSet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AB16DCB7-AFCB-4869-A1CD-CB163FF4B650}" type="sibTrans" cxnId="{DD58D66F-E35A-4140-B6B6-A25D02EE0CF9}">
      <dgm:prSet/>
      <dgm:spPr/>
      <dgm:t>
        <a:bodyPr/>
        <a:lstStyle/>
        <a:p>
          <a:endParaRPr lang="en-US"/>
        </a:p>
      </dgm:t>
    </dgm:pt>
    <dgm:pt modelId="{56FB66BB-5DF2-46B1-95AF-F10C16B96827}" type="pres">
      <dgm:prSet presAssocID="{932ACC1E-17FC-4331-90DD-1C439F474D8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CE9614-5376-4151-A699-ACBF642B9C7A}" type="pres">
      <dgm:prSet presAssocID="{6AC27E68-D3F3-4CD8-B050-01CBC9F7371C}" presName="centerShape" presStyleLbl="node0" presStyleIdx="0" presStyleCnt="1"/>
      <dgm:spPr/>
      <dgm:t>
        <a:bodyPr/>
        <a:lstStyle/>
        <a:p>
          <a:endParaRPr lang="en-US"/>
        </a:p>
      </dgm:t>
    </dgm:pt>
    <dgm:pt modelId="{C732734B-9875-4D9E-B922-5A8E634FEE3A}" type="pres">
      <dgm:prSet presAssocID="{7B6F38FD-2D9F-43AA-8241-16476C207DD9}" presName="parTrans" presStyleLbl="sibTrans2D1" presStyleIdx="0" presStyleCnt="6"/>
      <dgm:spPr/>
      <dgm:t>
        <a:bodyPr/>
        <a:lstStyle/>
        <a:p>
          <a:endParaRPr lang="en-US"/>
        </a:p>
      </dgm:t>
    </dgm:pt>
    <dgm:pt modelId="{6C1B14BF-6870-4AAF-9B7E-D1595D51DE18}" type="pres">
      <dgm:prSet presAssocID="{7B6F38FD-2D9F-43AA-8241-16476C207DD9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8F5BF3B5-0665-403B-8385-00794721D7FB}" type="pres">
      <dgm:prSet presAssocID="{D11E217C-A28D-4AA5-8DAB-C48E170EF1A2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30F5EC-B4E4-4341-9A33-8AFF132D9C45}" type="pres">
      <dgm:prSet presAssocID="{6FACA4EF-6D88-4447-AFCA-AC19FDB21FA7}" presName="parTrans" presStyleLbl="sibTrans2D1" presStyleIdx="1" presStyleCnt="6"/>
      <dgm:spPr/>
      <dgm:t>
        <a:bodyPr/>
        <a:lstStyle/>
        <a:p>
          <a:endParaRPr lang="en-US"/>
        </a:p>
      </dgm:t>
    </dgm:pt>
    <dgm:pt modelId="{E67732EF-8C26-44A3-B110-E985CCE09EB0}" type="pres">
      <dgm:prSet presAssocID="{6FACA4EF-6D88-4447-AFCA-AC19FDB21FA7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AFE63510-A6CB-4215-88CF-72C0B8448208}" type="pres">
      <dgm:prSet presAssocID="{90134269-B70B-487C-9199-C8F5273CA9B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33A8A1-A3E6-49B7-A8A7-73574F6BF58E}" type="pres">
      <dgm:prSet presAssocID="{FD00A39A-42EA-4558-8474-85CAF74BCD48}" presName="parTrans" presStyleLbl="sibTrans2D1" presStyleIdx="2" presStyleCnt="6"/>
      <dgm:spPr/>
      <dgm:t>
        <a:bodyPr/>
        <a:lstStyle/>
        <a:p>
          <a:endParaRPr lang="en-US"/>
        </a:p>
      </dgm:t>
    </dgm:pt>
    <dgm:pt modelId="{71772EDC-8F1E-441D-AFE8-B0F2DC865276}" type="pres">
      <dgm:prSet presAssocID="{FD00A39A-42EA-4558-8474-85CAF74BCD48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AA950438-0BE1-4A98-B00F-D1D4B70F4AA5}" type="pres">
      <dgm:prSet presAssocID="{98266501-CA0C-43BB-8EE6-55EAB2CD232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A42355-CA88-4658-BEEC-49D36EC9E6E6}" type="pres">
      <dgm:prSet presAssocID="{6A2D84C1-CE27-49BB-9D98-950016326E66}" presName="parTrans" presStyleLbl="sibTrans2D1" presStyleIdx="3" presStyleCnt="6"/>
      <dgm:spPr/>
      <dgm:t>
        <a:bodyPr/>
        <a:lstStyle/>
        <a:p>
          <a:endParaRPr lang="en-US"/>
        </a:p>
      </dgm:t>
    </dgm:pt>
    <dgm:pt modelId="{E699EEFD-CF82-4894-8FFE-A08A9429CD5B}" type="pres">
      <dgm:prSet presAssocID="{6A2D84C1-CE27-49BB-9D98-950016326E66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E858E2A7-0B67-4241-A101-2A72AB43C105}" type="pres">
      <dgm:prSet presAssocID="{C1EC8ABF-473F-4C14-9341-CB04D0A0F3B1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C35BB-631C-4293-9D58-02234B6E8DC8}" type="pres">
      <dgm:prSet presAssocID="{6421AAD9-947C-44C9-A5F1-CA965F367035}" presName="parTrans" presStyleLbl="sibTrans2D1" presStyleIdx="4" presStyleCnt="6"/>
      <dgm:spPr/>
      <dgm:t>
        <a:bodyPr/>
        <a:lstStyle/>
        <a:p>
          <a:endParaRPr lang="en-US"/>
        </a:p>
      </dgm:t>
    </dgm:pt>
    <dgm:pt modelId="{AD3E1ED4-5E21-45E2-AEBF-BC08AEAA8259}" type="pres">
      <dgm:prSet presAssocID="{6421AAD9-947C-44C9-A5F1-CA965F367035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6D8D55EF-CDF6-4647-8CB3-DF85FFAFB5F9}" type="pres">
      <dgm:prSet presAssocID="{13A904C5-452A-47C0-A145-B9CE32D7640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AED2A9-3DBA-4380-AE33-E533C0016843}" type="pres">
      <dgm:prSet presAssocID="{2416C87A-D1AB-4EA0-8E09-F897A631642A}" presName="parTrans" presStyleLbl="sibTrans2D1" presStyleIdx="5" presStyleCnt="6"/>
      <dgm:spPr/>
      <dgm:t>
        <a:bodyPr/>
        <a:lstStyle/>
        <a:p>
          <a:endParaRPr lang="en-US"/>
        </a:p>
      </dgm:t>
    </dgm:pt>
    <dgm:pt modelId="{5FD2A4B1-D2B1-4BAE-9A3A-2E91D3FA27F2}" type="pres">
      <dgm:prSet presAssocID="{2416C87A-D1AB-4EA0-8E09-F897A631642A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6258EAEE-A372-4D65-92D9-A3EBC690B6FA}" type="pres">
      <dgm:prSet presAssocID="{62040A70-D20D-47FD-9AB6-D2FED3F149C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BA85BC-6793-49B0-A4AA-709E766A95A6}" type="presOf" srcId="{7B6F38FD-2D9F-43AA-8241-16476C207DD9}" destId="{6C1B14BF-6870-4AAF-9B7E-D1595D51DE18}" srcOrd="1" destOrd="0" presId="urn:microsoft.com/office/officeart/2005/8/layout/radial5"/>
    <dgm:cxn modelId="{7E88CA24-4C18-44FA-8F19-E4101B1358D6}" srcId="{6AC27E68-D3F3-4CD8-B050-01CBC9F7371C}" destId="{C1EC8ABF-473F-4C14-9341-CB04D0A0F3B1}" srcOrd="3" destOrd="0" parTransId="{6A2D84C1-CE27-49BB-9D98-950016326E66}" sibTransId="{B14C9C0A-833F-472B-AE0C-9B8715B33B8E}"/>
    <dgm:cxn modelId="{A7ED8D3B-7D2A-46DD-B3AD-4866305BF241}" type="presOf" srcId="{2416C87A-D1AB-4EA0-8E09-F897A631642A}" destId="{5FD2A4B1-D2B1-4BAE-9A3A-2E91D3FA27F2}" srcOrd="1" destOrd="0" presId="urn:microsoft.com/office/officeart/2005/8/layout/radial5"/>
    <dgm:cxn modelId="{E542F500-C4B3-4593-842B-3DA53C183B14}" type="presOf" srcId="{62040A70-D20D-47FD-9AB6-D2FED3F149CB}" destId="{6258EAEE-A372-4D65-92D9-A3EBC690B6FA}" srcOrd="0" destOrd="0" presId="urn:microsoft.com/office/officeart/2005/8/layout/radial5"/>
    <dgm:cxn modelId="{1B7FA5E4-84D1-4B64-9B18-08DBCF841392}" type="presOf" srcId="{6A2D84C1-CE27-49BB-9D98-950016326E66}" destId="{62A42355-CA88-4658-BEEC-49D36EC9E6E6}" srcOrd="0" destOrd="0" presId="urn:microsoft.com/office/officeart/2005/8/layout/radial5"/>
    <dgm:cxn modelId="{C27BAB70-2ABF-4239-BF91-BC6EFF987CB4}" type="presOf" srcId="{C1EC8ABF-473F-4C14-9341-CB04D0A0F3B1}" destId="{E858E2A7-0B67-4241-A101-2A72AB43C105}" srcOrd="0" destOrd="0" presId="urn:microsoft.com/office/officeart/2005/8/layout/radial5"/>
    <dgm:cxn modelId="{4DE053BC-E2B7-4237-BA69-E2885DE1735E}" type="presOf" srcId="{6421AAD9-947C-44C9-A5F1-CA965F367035}" destId="{AD3E1ED4-5E21-45E2-AEBF-BC08AEAA8259}" srcOrd="1" destOrd="0" presId="urn:microsoft.com/office/officeart/2005/8/layout/radial5"/>
    <dgm:cxn modelId="{733F7747-9FDD-43C8-8BBD-16F11CD6EF13}" type="presOf" srcId="{FD00A39A-42EA-4558-8474-85CAF74BCD48}" destId="{5633A8A1-A3E6-49B7-A8A7-73574F6BF58E}" srcOrd="0" destOrd="0" presId="urn:microsoft.com/office/officeart/2005/8/layout/radial5"/>
    <dgm:cxn modelId="{660BDCF7-9E09-4498-89DB-E7304543E903}" type="presOf" srcId="{FD00A39A-42EA-4558-8474-85CAF74BCD48}" destId="{71772EDC-8F1E-441D-AFE8-B0F2DC865276}" srcOrd="1" destOrd="0" presId="urn:microsoft.com/office/officeart/2005/8/layout/radial5"/>
    <dgm:cxn modelId="{12F62E04-6CF6-408E-B897-001FB346D2F3}" type="presOf" srcId="{98266501-CA0C-43BB-8EE6-55EAB2CD2325}" destId="{AA950438-0BE1-4A98-B00F-D1D4B70F4AA5}" srcOrd="0" destOrd="0" presId="urn:microsoft.com/office/officeart/2005/8/layout/radial5"/>
    <dgm:cxn modelId="{6923D45F-3E6B-4F71-AD0C-B61939347E56}" type="presOf" srcId="{7B6F38FD-2D9F-43AA-8241-16476C207DD9}" destId="{C732734B-9875-4D9E-B922-5A8E634FEE3A}" srcOrd="0" destOrd="0" presId="urn:microsoft.com/office/officeart/2005/8/layout/radial5"/>
    <dgm:cxn modelId="{09C4C0A4-A46C-4BB4-B4DB-9249E8E09620}" type="presOf" srcId="{6FACA4EF-6D88-4447-AFCA-AC19FDB21FA7}" destId="{5430F5EC-B4E4-4341-9A33-8AFF132D9C45}" srcOrd="0" destOrd="0" presId="urn:microsoft.com/office/officeart/2005/8/layout/radial5"/>
    <dgm:cxn modelId="{2BAAF091-637F-4C18-B917-487C98B5F16E}" type="presOf" srcId="{6FACA4EF-6D88-4447-AFCA-AC19FDB21FA7}" destId="{E67732EF-8C26-44A3-B110-E985CCE09EB0}" srcOrd="1" destOrd="0" presId="urn:microsoft.com/office/officeart/2005/8/layout/radial5"/>
    <dgm:cxn modelId="{5CC5DC16-69FA-4F58-B55D-7506D6CEE3BA}" srcId="{6AC27E68-D3F3-4CD8-B050-01CBC9F7371C}" destId="{13A904C5-452A-47C0-A145-B9CE32D7640A}" srcOrd="4" destOrd="0" parTransId="{6421AAD9-947C-44C9-A5F1-CA965F367035}" sibTransId="{5484CCC9-BA12-4B35-B9E4-36DC00882D1F}"/>
    <dgm:cxn modelId="{9E28CBC8-6B81-454E-9153-B8AE11FD2F2F}" type="presOf" srcId="{90134269-B70B-487C-9199-C8F5273CA9BF}" destId="{AFE63510-A6CB-4215-88CF-72C0B8448208}" srcOrd="0" destOrd="0" presId="urn:microsoft.com/office/officeart/2005/8/layout/radial5"/>
    <dgm:cxn modelId="{A3B1B012-0DEA-460B-ADEB-B20EFBB86FCC}" type="presOf" srcId="{6421AAD9-947C-44C9-A5F1-CA965F367035}" destId="{11AC35BB-631C-4293-9D58-02234B6E8DC8}" srcOrd="0" destOrd="0" presId="urn:microsoft.com/office/officeart/2005/8/layout/radial5"/>
    <dgm:cxn modelId="{1885D246-1D37-4F2E-9049-A657C2FD2689}" type="presOf" srcId="{2416C87A-D1AB-4EA0-8E09-F897A631642A}" destId="{52AED2A9-3DBA-4380-AE33-E533C0016843}" srcOrd="0" destOrd="0" presId="urn:microsoft.com/office/officeart/2005/8/layout/radial5"/>
    <dgm:cxn modelId="{B9274354-AB28-43F0-8CC2-85EE45EFE007}" type="presOf" srcId="{932ACC1E-17FC-4331-90DD-1C439F474D8E}" destId="{56FB66BB-5DF2-46B1-95AF-F10C16B96827}" srcOrd="0" destOrd="0" presId="urn:microsoft.com/office/officeart/2005/8/layout/radial5"/>
    <dgm:cxn modelId="{8EBFD0EB-19C9-459D-AA65-F7B831584049}" type="presOf" srcId="{D11E217C-A28D-4AA5-8DAB-C48E170EF1A2}" destId="{8F5BF3B5-0665-403B-8385-00794721D7FB}" srcOrd="0" destOrd="0" presId="urn:microsoft.com/office/officeart/2005/8/layout/radial5"/>
    <dgm:cxn modelId="{100D81DC-6A27-42B2-816A-D2CC228DC5B5}" srcId="{6AC27E68-D3F3-4CD8-B050-01CBC9F7371C}" destId="{98266501-CA0C-43BB-8EE6-55EAB2CD2325}" srcOrd="2" destOrd="0" parTransId="{FD00A39A-42EA-4558-8474-85CAF74BCD48}" sibTransId="{A9565CD0-6365-465E-87D1-2B18C88B7F3B}"/>
    <dgm:cxn modelId="{DD58D66F-E35A-4140-B6B6-A25D02EE0CF9}" srcId="{6AC27E68-D3F3-4CD8-B050-01CBC9F7371C}" destId="{62040A70-D20D-47FD-9AB6-D2FED3F149CB}" srcOrd="5" destOrd="0" parTransId="{2416C87A-D1AB-4EA0-8E09-F897A631642A}" sibTransId="{AB16DCB7-AFCB-4869-A1CD-CB163FF4B650}"/>
    <dgm:cxn modelId="{1BE3D359-A0B0-4714-9B1C-5C3B013944F4}" srcId="{6AC27E68-D3F3-4CD8-B050-01CBC9F7371C}" destId="{90134269-B70B-487C-9199-C8F5273CA9BF}" srcOrd="1" destOrd="0" parTransId="{6FACA4EF-6D88-4447-AFCA-AC19FDB21FA7}" sibTransId="{91701720-B8C0-445E-959D-5FFDDA8D1697}"/>
    <dgm:cxn modelId="{2BA40BB5-4735-4855-B85B-3C8A0CC38259}" srcId="{6AC27E68-D3F3-4CD8-B050-01CBC9F7371C}" destId="{D11E217C-A28D-4AA5-8DAB-C48E170EF1A2}" srcOrd="0" destOrd="0" parTransId="{7B6F38FD-2D9F-43AA-8241-16476C207DD9}" sibTransId="{EF1436A9-2B1B-4C55-A48A-2FFE0C59196F}"/>
    <dgm:cxn modelId="{F56FAF75-D669-47D1-9455-E81ACED6A094}" type="presOf" srcId="{6A2D84C1-CE27-49BB-9D98-950016326E66}" destId="{E699EEFD-CF82-4894-8FFE-A08A9429CD5B}" srcOrd="1" destOrd="0" presId="urn:microsoft.com/office/officeart/2005/8/layout/radial5"/>
    <dgm:cxn modelId="{C0104037-8173-430F-B432-E871DD4B4169}" srcId="{932ACC1E-17FC-4331-90DD-1C439F474D8E}" destId="{6AC27E68-D3F3-4CD8-B050-01CBC9F7371C}" srcOrd="0" destOrd="0" parTransId="{0488F42E-86D1-4758-82AD-0D6695561149}" sibTransId="{01507A7F-A83E-4FFD-AA1A-B84DE2617372}"/>
    <dgm:cxn modelId="{BA6ABA8D-4FE7-4659-A1F6-056216E35F6D}" type="presOf" srcId="{6AC27E68-D3F3-4CD8-B050-01CBC9F7371C}" destId="{E2CE9614-5376-4151-A699-ACBF642B9C7A}" srcOrd="0" destOrd="0" presId="urn:microsoft.com/office/officeart/2005/8/layout/radial5"/>
    <dgm:cxn modelId="{158CCF20-B43C-4B4E-BD45-8F22CEED4E00}" type="presOf" srcId="{13A904C5-452A-47C0-A145-B9CE32D7640A}" destId="{6D8D55EF-CDF6-4647-8CB3-DF85FFAFB5F9}" srcOrd="0" destOrd="0" presId="urn:microsoft.com/office/officeart/2005/8/layout/radial5"/>
    <dgm:cxn modelId="{49B8995C-D038-4BC3-9ED1-8FC6011C8A5D}" type="presParOf" srcId="{56FB66BB-5DF2-46B1-95AF-F10C16B96827}" destId="{E2CE9614-5376-4151-A699-ACBF642B9C7A}" srcOrd="0" destOrd="0" presId="urn:microsoft.com/office/officeart/2005/8/layout/radial5"/>
    <dgm:cxn modelId="{C226AE9F-0B36-44BE-898A-E6AECB5A9B59}" type="presParOf" srcId="{56FB66BB-5DF2-46B1-95AF-F10C16B96827}" destId="{C732734B-9875-4D9E-B922-5A8E634FEE3A}" srcOrd="1" destOrd="0" presId="urn:microsoft.com/office/officeart/2005/8/layout/radial5"/>
    <dgm:cxn modelId="{60B1564F-9A75-4471-BBBF-00FF614AE739}" type="presParOf" srcId="{C732734B-9875-4D9E-B922-5A8E634FEE3A}" destId="{6C1B14BF-6870-4AAF-9B7E-D1595D51DE18}" srcOrd="0" destOrd="0" presId="urn:microsoft.com/office/officeart/2005/8/layout/radial5"/>
    <dgm:cxn modelId="{8B45DB29-7489-4E27-8CFB-619611B4A754}" type="presParOf" srcId="{56FB66BB-5DF2-46B1-95AF-F10C16B96827}" destId="{8F5BF3B5-0665-403B-8385-00794721D7FB}" srcOrd="2" destOrd="0" presId="urn:microsoft.com/office/officeart/2005/8/layout/radial5"/>
    <dgm:cxn modelId="{94D5DC90-C7D2-4429-BCB4-DFAF4A973832}" type="presParOf" srcId="{56FB66BB-5DF2-46B1-95AF-F10C16B96827}" destId="{5430F5EC-B4E4-4341-9A33-8AFF132D9C45}" srcOrd="3" destOrd="0" presId="urn:microsoft.com/office/officeart/2005/8/layout/radial5"/>
    <dgm:cxn modelId="{EB9BCA02-9AD4-4840-9908-30B5E64E5B26}" type="presParOf" srcId="{5430F5EC-B4E4-4341-9A33-8AFF132D9C45}" destId="{E67732EF-8C26-44A3-B110-E985CCE09EB0}" srcOrd="0" destOrd="0" presId="urn:microsoft.com/office/officeart/2005/8/layout/radial5"/>
    <dgm:cxn modelId="{BAD4E5D1-31EB-417D-B162-0F08C28BD489}" type="presParOf" srcId="{56FB66BB-5DF2-46B1-95AF-F10C16B96827}" destId="{AFE63510-A6CB-4215-88CF-72C0B8448208}" srcOrd="4" destOrd="0" presId="urn:microsoft.com/office/officeart/2005/8/layout/radial5"/>
    <dgm:cxn modelId="{1909C64E-B9DD-4F84-A72D-7F782F77FAE2}" type="presParOf" srcId="{56FB66BB-5DF2-46B1-95AF-F10C16B96827}" destId="{5633A8A1-A3E6-49B7-A8A7-73574F6BF58E}" srcOrd="5" destOrd="0" presId="urn:microsoft.com/office/officeart/2005/8/layout/radial5"/>
    <dgm:cxn modelId="{8536EDFC-33AE-4F9F-AB81-6C4978D3AF43}" type="presParOf" srcId="{5633A8A1-A3E6-49B7-A8A7-73574F6BF58E}" destId="{71772EDC-8F1E-441D-AFE8-B0F2DC865276}" srcOrd="0" destOrd="0" presId="urn:microsoft.com/office/officeart/2005/8/layout/radial5"/>
    <dgm:cxn modelId="{26A1297D-A8B9-4D23-96FF-8994F7C2BD6F}" type="presParOf" srcId="{56FB66BB-5DF2-46B1-95AF-F10C16B96827}" destId="{AA950438-0BE1-4A98-B00F-D1D4B70F4AA5}" srcOrd="6" destOrd="0" presId="urn:microsoft.com/office/officeart/2005/8/layout/radial5"/>
    <dgm:cxn modelId="{EB6A1674-3EE9-4C78-8795-0584A06CB544}" type="presParOf" srcId="{56FB66BB-5DF2-46B1-95AF-F10C16B96827}" destId="{62A42355-CA88-4658-BEEC-49D36EC9E6E6}" srcOrd="7" destOrd="0" presId="urn:microsoft.com/office/officeart/2005/8/layout/radial5"/>
    <dgm:cxn modelId="{C73837AA-9758-4AA0-A9F2-4972C978892D}" type="presParOf" srcId="{62A42355-CA88-4658-BEEC-49D36EC9E6E6}" destId="{E699EEFD-CF82-4894-8FFE-A08A9429CD5B}" srcOrd="0" destOrd="0" presId="urn:microsoft.com/office/officeart/2005/8/layout/radial5"/>
    <dgm:cxn modelId="{43E5EFB2-9F39-4AAC-8327-28F5B8B99733}" type="presParOf" srcId="{56FB66BB-5DF2-46B1-95AF-F10C16B96827}" destId="{E858E2A7-0B67-4241-A101-2A72AB43C105}" srcOrd="8" destOrd="0" presId="urn:microsoft.com/office/officeart/2005/8/layout/radial5"/>
    <dgm:cxn modelId="{6C004076-C4EE-441D-8F2A-59F789FE1876}" type="presParOf" srcId="{56FB66BB-5DF2-46B1-95AF-F10C16B96827}" destId="{11AC35BB-631C-4293-9D58-02234B6E8DC8}" srcOrd="9" destOrd="0" presId="urn:microsoft.com/office/officeart/2005/8/layout/radial5"/>
    <dgm:cxn modelId="{06BD308C-4E31-4167-89AD-B3434112D638}" type="presParOf" srcId="{11AC35BB-631C-4293-9D58-02234B6E8DC8}" destId="{AD3E1ED4-5E21-45E2-AEBF-BC08AEAA8259}" srcOrd="0" destOrd="0" presId="urn:microsoft.com/office/officeart/2005/8/layout/radial5"/>
    <dgm:cxn modelId="{2800C27D-46DD-4FA9-A9E0-FB4D00E6A7EB}" type="presParOf" srcId="{56FB66BB-5DF2-46B1-95AF-F10C16B96827}" destId="{6D8D55EF-CDF6-4647-8CB3-DF85FFAFB5F9}" srcOrd="10" destOrd="0" presId="urn:microsoft.com/office/officeart/2005/8/layout/radial5"/>
    <dgm:cxn modelId="{77409B6D-00DB-452F-A8E7-B1E282D15ABC}" type="presParOf" srcId="{56FB66BB-5DF2-46B1-95AF-F10C16B96827}" destId="{52AED2A9-3DBA-4380-AE33-E533C0016843}" srcOrd="11" destOrd="0" presId="urn:microsoft.com/office/officeart/2005/8/layout/radial5"/>
    <dgm:cxn modelId="{642A1F9D-66A8-47FC-9EC8-B02F36FE83A6}" type="presParOf" srcId="{52AED2A9-3DBA-4380-AE33-E533C0016843}" destId="{5FD2A4B1-D2B1-4BAE-9A3A-2E91D3FA27F2}" srcOrd="0" destOrd="0" presId="urn:microsoft.com/office/officeart/2005/8/layout/radial5"/>
    <dgm:cxn modelId="{D63A60E5-BA7D-4C6B-AF83-53A3CF5E591B}" type="presParOf" srcId="{56FB66BB-5DF2-46B1-95AF-F10C16B96827}" destId="{6258EAEE-A372-4D65-92D9-A3EBC690B6FA}" srcOrd="12" destOrd="0" presId="urn:microsoft.com/office/officeart/2005/8/layout/radial5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2C4361-E77F-4E01-9DB1-551DAF9A8F84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0A5818-813B-49E0-87FD-9FBE64B26AEA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400" dirty="0" err="1" smtClean="0">
              <a:latin typeface="NikoshBAN" pitchFamily="2" charset="0"/>
              <a:cs typeface="NikoshBAN" pitchFamily="2" charset="0"/>
            </a:rPr>
            <a:t>এছাড়াও</a:t>
          </a:r>
          <a:endParaRPr lang="en-US" sz="2400" dirty="0">
            <a:latin typeface="NikoshBAN" pitchFamily="2" charset="0"/>
            <a:cs typeface="NikoshBAN" pitchFamily="2" charset="0"/>
          </a:endParaRPr>
        </a:p>
      </dgm:t>
    </dgm:pt>
    <dgm:pt modelId="{86844AFD-D727-440E-A4FD-16C456426126}" type="parTrans" cxnId="{4DE2CA95-3522-4187-B69A-6E9BB9DD1DCF}">
      <dgm:prSet/>
      <dgm:spPr/>
      <dgm:t>
        <a:bodyPr/>
        <a:lstStyle/>
        <a:p>
          <a:endParaRPr lang="en-US"/>
        </a:p>
      </dgm:t>
    </dgm:pt>
    <dgm:pt modelId="{4C91200C-AF73-42A7-87CF-A7AA21BCFC26}" type="sibTrans" cxnId="{4DE2CA95-3522-4187-B69A-6E9BB9DD1DCF}">
      <dgm:prSet/>
      <dgm:spPr/>
      <dgm:t>
        <a:bodyPr/>
        <a:lstStyle/>
        <a:p>
          <a:endParaRPr lang="en-US"/>
        </a:p>
      </dgm:t>
    </dgm:pt>
    <dgm:pt modelId="{3381BBDD-A3AE-4914-AF0F-3E1312C9E2E4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ব্যবহারের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সবকিছু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পৃথক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রাখা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755161BC-A41D-4D16-B1A5-E2F5E8BE13E0}" type="parTrans" cxnId="{FA34AAA6-AD85-4F05-9712-F43C77FBF17F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1C2A3FC3-9DD0-4449-A328-1C4FDEE42200}" type="sibTrans" cxnId="{FA34AAA6-AD85-4F05-9712-F43C77FBF17F}">
      <dgm:prSet/>
      <dgm:spPr/>
      <dgm:t>
        <a:bodyPr/>
        <a:lstStyle/>
        <a:p>
          <a:endParaRPr lang="en-US"/>
        </a:p>
      </dgm:t>
    </dgm:pt>
    <dgm:pt modelId="{34F9E9DC-A9C6-42C8-AFDE-D9AE1D47A125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1800" dirty="0" err="1" smtClean="0">
              <a:latin typeface="NikoshBAN" pitchFamily="2" charset="0"/>
              <a:cs typeface="NikoshBAN" pitchFamily="2" charset="0"/>
            </a:rPr>
            <a:t>রোগীর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কফ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বা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থুতু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মাটিতে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পুঁতে</a:t>
          </a:r>
          <a:r>
            <a:rPr lang="en-US" sz="18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1800" dirty="0" err="1" smtClean="0">
              <a:latin typeface="NikoshBAN" pitchFamily="2" charset="0"/>
              <a:cs typeface="NikoshBAN" pitchFamily="2" charset="0"/>
            </a:rPr>
            <a:t>ফেলা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F28A5ABC-36BD-48B6-BD4D-5B2EA65E3B01}" type="parTrans" cxnId="{0B1505FF-F196-497E-8CFF-BE56AFFF4550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3A2375BC-7FE1-44D7-AB88-5E118BF13FE1}" type="sibTrans" cxnId="{0B1505FF-F196-497E-8CFF-BE56AFFF4550}">
      <dgm:prSet/>
      <dgm:spPr/>
      <dgm:t>
        <a:bodyPr/>
        <a:lstStyle/>
        <a:p>
          <a:endParaRPr lang="en-US"/>
        </a:p>
      </dgm:t>
    </dgm:pt>
    <dgm:pt modelId="{AC80150B-DF1A-423A-8216-4B2D1FB71622}">
      <dgm:prSet phldrT="[Text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000" dirty="0" err="1" smtClean="0">
              <a:latin typeface="NikoshBAN" pitchFamily="2" charset="0"/>
              <a:cs typeface="NikoshBAN" pitchFamily="2" charset="0"/>
            </a:rPr>
            <a:t>ডাক্তারের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নির্দেশ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ব্যতিত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কোনো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অবস্থায়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ঔষধ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সেবন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বন্ধ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না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000" dirty="0" err="1" smtClean="0">
              <a:latin typeface="NikoshBAN" pitchFamily="2" charset="0"/>
              <a:cs typeface="NikoshBAN" pitchFamily="2" charset="0"/>
            </a:rPr>
            <a:t>করা</a:t>
          </a:r>
          <a:r>
            <a:rPr lang="en-US" sz="2000" dirty="0" smtClean="0">
              <a:latin typeface="NikoshBAN" pitchFamily="2" charset="0"/>
              <a:cs typeface="NikoshBAN" pitchFamily="2" charset="0"/>
            </a:rPr>
            <a:t>।</a:t>
          </a:r>
          <a:endParaRPr lang="en-US" sz="2000" dirty="0">
            <a:latin typeface="NikoshBAN" pitchFamily="2" charset="0"/>
            <a:cs typeface="NikoshBAN" pitchFamily="2" charset="0"/>
          </a:endParaRPr>
        </a:p>
      </dgm:t>
    </dgm:pt>
    <dgm:pt modelId="{89DB4CC4-CE57-4EA4-9DA4-02648BDA2942}" type="parTrans" cxnId="{8083DB55-F0D9-4294-964A-658F68908353}">
      <dgm:prSet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7DCFCC3B-A533-44BD-A434-E2CA9E4F9BB0}" type="sibTrans" cxnId="{8083DB55-F0D9-4294-964A-658F68908353}">
      <dgm:prSet/>
      <dgm:spPr/>
      <dgm:t>
        <a:bodyPr/>
        <a:lstStyle/>
        <a:p>
          <a:endParaRPr lang="en-US"/>
        </a:p>
      </dgm:t>
    </dgm:pt>
    <dgm:pt modelId="{FD84974F-F627-46A9-99F4-94532432F322}" type="pres">
      <dgm:prSet presAssocID="{F02C4361-E77F-4E01-9DB1-551DAF9A8F8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66192A-98CC-406D-A484-E68C9A832141}" type="pres">
      <dgm:prSet presAssocID="{0D0A5818-813B-49E0-87FD-9FBE64B26AEA}" presName="centerShape" presStyleLbl="node0" presStyleIdx="0" presStyleCnt="1" custScaleX="142800" custScaleY="153742"/>
      <dgm:spPr/>
      <dgm:t>
        <a:bodyPr/>
        <a:lstStyle/>
        <a:p>
          <a:endParaRPr lang="en-US"/>
        </a:p>
      </dgm:t>
    </dgm:pt>
    <dgm:pt modelId="{592A1E96-B12F-4736-87F4-C51096DD1F2B}" type="pres">
      <dgm:prSet presAssocID="{755161BC-A41D-4D16-B1A5-E2F5E8BE13E0}" presName="parTrans" presStyleLbl="sibTrans2D1" presStyleIdx="0" presStyleCnt="3"/>
      <dgm:spPr/>
      <dgm:t>
        <a:bodyPr/>
        <a:lstStyle/>
        <a:p>
          <a:endParaRPr lang="en-US"/>
        </a:p>
      </dgm:t>
    </dgm:pt>
    <dgm:pt modelId="{996597EA-D59A-4D79-A7C0-F4FDFB88E161}" type="pres">
      <dgm:prSet presAssocID="{755161BC-A41D-4D16-B1A5-E2F5E8BE13E0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355FC747-6642-4031-93A8-CBD1586C09A5}" type="pres">
      <dgm:prSet presAssocID="{3381BBDD-A3AE-4914-AF0F-3E1312C9E2E4}" presName="node" presStyleLbl="node1" presStyleIdx="0" presStyleCnt="3" custScaleX="1999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2B9DD8-0E08-4915-BD69-4084C80A74AE}" type="pres">
      <dgm:prSet presAssocID="{F28A5ABC-36BD-48B6-BD4D-5B2EA65E3B01}" presName="parTrans" presStyleLbl="sibTrans2D1" presStyleIdx="1" presStyleCnt="3"/>
      <dgm:spPr/>
      <dgm:t>
        <a:bodyPr/>
        <a:lstStyle/>
        <a:p>
          <a:endParaRPr lang="en-US"/>
        </a:p>
      </dgm:t>
    </dgm:pt>
    <dgm:pt modelId="{6982C86E-19AD-4B37-8F66-80648DC62248}" type="pres">
      <dgm:prSet presAssocID="{F28A5ABC-36BD-48B6-BD4D-5B2EA65E3B01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03940D6C-8EF6-435F-8C4F-CE6177375D8E}" type="pres">
      <dgm:prSet presAssocID="{34F9E9DC-A9C6-42C8-AFDE-D9AE1D47A125}" presName="node" presStyleLbl="node1" presStyleIdx="1" presStyleCnt="3" custScaleX="126812" custScaleY="136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CAD729-E73C-43FA-85E1-4E39607F12C0}" type="pres">
      <dgm:prSet presAssocID="{89DB4CC4-CE57-4EA4-9DA4-02648BDA2942}" presName="parTrans" presStyleLbl="sibTrans2D1" presStyleIdx="2" presStyleCnt="3"/>
      <dgm:spPr/>
      <dgm:t>
        <a:bodyPr/>
        <a:lstStyle/>
        <a:p>
          <a:endParaRPr lang="en-US"/>
        </a:p>
      </dgm:t>
    </dgm:pt>
    <dgm:pt modelId="{242FE16B-E5B5-4EB4-BCDD-1DCD9C60CC6D}" type="pres">
      <dgm:prSet presAssocID="{89DB4CC4-CE57-4EA4-9DA4-02648BDA2942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AB2D6745-86E2-4CA8-B1B4-05617636A621}" type="pres">
      <dgm:prSet presAssocID="{AC80150B-DF1A-423A-8216-4B2D1FB71622}" presName="node" presStyleLbl="node1" presStyleIdx="2" presStyleCnt="3" custScaleX="168864" custScaleY="1452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961C46-77C9-46AF-9E10-F895E5EF7E3F}" type="presOf" srcId="{F02C4361-E77F-4E01-9DB1-551DAF9A8F84}" destId="{FD84974F-F627-46A9-99F4-94532432F322}" srcOrd="0" destOrd="0" presId="urn:microsoft.com/office/officeart/2005/8/layout/radial5"/>
    <dgm:cxn modelId="{4DE2CA95-3522-4187-B69A-6E9BB9DD1DCF}" srcId="{F02C4361-E77F-4E01-9DB1-551DAF9A8F84}" destId="{0D0A5818-813B-49E0-87FD-9FBE64B26AEA}" srcOrd="0" destOrd="0" parTransId="{86844AFD-D727-440E-A4FD-16C456426126}" sibTransId="{4C91200C-AF73-42A7-87CF-A7AA21BCFC26}"/>
    <dgm:cxn modelId="{699F6E6E-363A-445F-9F4D-3D81439726FC}" type="presOf" srcId="{755161BC-A41D-4D16-B1A5-E2F5E8BE13E0}" destId="{996597EA-D59A-4D79-A7C0-F4FDFB88E161}" srcOrd="1" destOrd="0" presId="urn:microsoft.com/office/officeart/2005/8/layout/radial5"/>
    <dgm:cxn modelId="{B798B791-1E1E-4CEE-8F30-C4C010DEB902}" type="presOf" srcId="{AC80150B-DF1A-423A-8216-4B2D1FB71622}" destId="{AB2D6745-86E2-4CA8-B1B4-05617636A621}" srcOrd="0" destOrd="0" presId="urn:microsoft.com/office/officeart/2005/8/layout/radial5"/>
    <dgm:cxn modelId="{886A466D-4370-437E-962F-D82B9F8AE359}" type="presOf" srcId="{F28A5ABC-36BD-48B6-BD4D-5B2EA65E3B01}" destId="{6982C86E-19AD-4B37-8F66-80648DC62248}" srcOrd="1" destOrd="0" presId="urn:microsoft.com/office/officeart/2005/8/layout/radial5"/>
    <dgm:cxn modelId="{37E468B7-311F-4C4D-933D-3CB2618858D5}" type="presOf" srcId="{34F9E9DC-A9C6-42C8-AFDE-D9AE1D47A125}" destId="{03940D6C-8EF6-435F-8C4F-CE6177375D8E}" srcOrd="0" destOrd="0" presId="urn:microsoft.com/office/officeart/2005/8/layout/radial5"/>
    <dgm:cxn modelId="{A26427C3-8E53-470A-B46A-D865DA389242}" type="presOf" srcId="{89DB4CC4-CE57-4EA4-9DA4-02648BDA2942}" destId="{37CAD729-E73C-43FA-85E1-4E39607F12C0}" srcOrd="0" destOrd="0" presId="urn:microsoft.com/office/officeart/2005/8/layout/radial5"/>
    <dgm:cxn modelId="{186B4C67-A53F-4DDB-95FF-94E31666E6B5}" type="presOf" srcId="{F28A5ABC-36BD-48B6-BD4D-5B2EA65E3B01}" destId="{D02B9DD8-0E08-4915-BD69-4084C80A74AE}" srcOrd="0" destOrd="0" presId="urn:microsoft.com/office/officeart/2005/8/layout/radial5"/>
    <dgm:cxn modelId="{B91CD0AC-A8DC-4072-B093-63C645322B4F}" type="presOf" srcId="{3381BBDD-A3AE-4914-AF0F-3E1312C9E2E4}" destId="{355FC747-6642-4031-93A8-CBD1586C09A5}" srcOrd="0" destOrd="0" presId="urn:microsoft.com/office/officeart/2005/8/layout/radial5"/>
    <dgm:cxn modelId="{77DD60E4-2407-402C-9BE7-21DE6FCC0821}" type="presOf" srcId="{89DB4CC4-CE57-4EA4-9DA4-02648BDA2942}" destId="{242FE16B-E5B5-4EB4-BCDD-1DCD9C60CC6D}" srcOrd="1" destOrd="0" presId="urn:microsoft.com/office/officeart/2005/8/layout/radial5"/>
    <dgm:cxn modelId="{EC366FC5-C0C4-4E6A-B734-19D860CB565B}" type="presOf" srcId="{0D0A5818-813B-49E0-87FD-9FBE64B26AEA}" destId="{4766192A-98CC-406D-A484-E68C9A832141}" srcOrd="0" destOrd="0" presId="urn:microsoft.com/office/officeart/2005/8/layout/radial5"/>
    <dgm:cxn modelId="{FA34AAA6-AD85-4F05-9712-F43C77FBF17F}" srcId="{0D0A5818-813B-49E0-87FD-9FBE64B26AEA}" destId="{3381BBDD-A3AE-4914-AF0F-3E1312C9E2E4}" srcOrd="0" destOrd="0" parTransId="{755161BC-A41D-4D16-B1A5-E2F5E8BE13E0}" sibTransId="{1C2A3FC3-9DD0-4449-A328-1C4FDEE42200}"/>
    <dgm:cxn modelId="{8083DB55-F0D9-4294-964A-658F68908353}" srcId="{0D0A5818-813B-49E0-87FD-9FBE64B26AEA}" destId="{AC80150B-DF1A-423A-8216-4B2D1FB71622}" srcOrd="2" destOrd="0" parTransId="{89DB4CC4-CE57-4EA4-9DA4-02648BDA2942}" sibTransId="{7DCFCC3B-A533-44BD-A434-E2CA9E4F9BB0}"/>
    <dgm:cxn modelId="{0B1505FF-F196-497E-8CFF-BE56AFFF4550}" srcId="{0D0A5818-813B-49E0-87FD-9FBE64B26AEA}" destId="{34F9E9DC-A9C6-42C8-AFDE-D9AE1D47A125}" srcOrd="1" destOrd="0" parTransId="{F28A5ABC-36BD-48B6-BD4D-5B2EA65E3B01}" sibTransId="{3A2375BC-7FE1-44D7-AB88-5E118BF13FE1}"/>
    <dgm:cxn modelId="{627B0285-0405-43BF-9C20-6D4B900E6D12}" type="presOf" srcId="{755161BC-A41D-4D16-B1A5-E2F5E8BE13E0}" destId="{592A1E96-B12F-4736-87F4-C51096DD1F2B}" srcOrd="0" destOrd="0" presId="urn:microsoft.com/office/officeart/2005/8/layout/radial5"/>
    <dgm:cxn modelId="{68CF7F96-215C-405A-BE31-138B39883899}" type="presParOf" srcId="{FD84974F-F627-46A9-99F4-94532432F322}" destId="{4766192A-98CC-406D-A484-E68C9A832141}" srcOrd="0" destOrd="0" presId="urn:microsoft.com/office/officeart/2005/8/layout/radial5"/>
    <dgm:cxn modelId="{582A1BDD-840B-49B4-9BD4-E11A509AA78A}" type="presParOf" srcId="{FD84974F-F627-46A9-99F4-94532432F322}" destId="{592A1E96-B12F-4736-87F4-C51096DD1F2B}" srcOrd="1" destOrd="0" presId="urn:microsoft.com/office/officeart/2005/8/layout/radial5"/>
    <dgm:cxn modelId="{F623BF74-5AC2-42AD-B1CF-B482B7AA6F90}" type="presParOf" srcId="{592A1E96-B12F-4736-87F4-C51096DD1F2B}" destId="{996597EA-D59A-4D79-A7C0-F4FDFB88E161}" srcOrd="0" destOrd="0" presId="urn:microsoft.com/office/officeart/2005/8/layout/radial5"/>
    <dgm:cxn modelId="{188C3102-CBB7-4DF5-819A-8FE363AFBDF2}" type="presParOf" srcId="{FD84974F-F627-46A9-99F4-94532432F322}" destId="{355FC747-6642-4031-93A8-CBD1586C09A5}" srcOrd="2" destOrd="0" presId="urn:microsoft.com/office/officeart/2005/8/layout/radial5"/>
    <dgm:cxn modelId="{0EA774D4-129B-4A2C-AA27-C681E926F4DF}" type="presParOf" srcId="{FD84974F-F627-46A9-99F4-94532432F322}" destId="{D02B9DD8-0E08-4915-BD69-4084C80A74AE}" srcOrd="3" destOrd="0" presId="urn:microsoft.com/office/officeart/2005/8/layout/radial5"/>
    <dgm:cxn modelId="{3A5B0843-8FD2-4E66-8AC2-6D646F4174E1}" type="presParOf" srcId="{D02B9DD8-0E08-4915-BD69-4084C80A74AE}" destId="{6982C86E-19AD-4B37-8F66-80648DC62248}" srcOrd="0" destOrd="0" presId="urn:microsoft.com/office/officeart/2005/8/layout/radial5"/>
    <dgm:cxn modelId="{8F420B00-CAC3-41DD-9C0F-792ED54E1817}" type="presParOf" srcId="{FD84974F-F627-46A9-99F4-94532432F322}" destId="{03940D6C-8EF6-435F-8C4F-CE6177375D8E}" srcOrd="4" destOrd="0" presId="urn:microsoft.com/office/officeart/2005/8/layout/radial5"/>
    <dgm:cxn modelId="{AB45A53A-3A34-432E-AED6-8B165B5E1760}" type="presParOf" srcId="{FD84974F-F627-46A9-99F4-94532432F322}" destId="{37CAD729-E73C-43FA-85E1-4E39607F12C0}" srcOrd="5" destOrd="0" presId="urn:microsoft.com/office/officeart/2005/8/layout/radial5"/>
    <dgm:cxn modelId="{8EA9A24B-9661-4122-92C9-A06D377156D4}" type="presParOf" srcId="{37CAD729-E73C-43FA-85E1-4E39607F12C0}" destId="{242FE16B-E5B5-4EB4-BCDD-1DCD9C60CC6D}" srcOrd="0" destOrd="0" presId="urn:microsoft.com/office/officeart/2005/8/layout/radial5"/>
    <dgm:cxn modelId="{DAD9830F-BB55-4004-81EE-D4DA187D7121}" type="presParOf" srcId="{FD84974F-F627-46A9-99F4-94532432F322}" destId="{AB2D6745-86E2-4CA8-B1B4-05617636A621}" srcOrd="6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14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16.png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diagramColors" Target="../diagrams/colors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মো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আখের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আলী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(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সুজন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endParaRPr lang="en-US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কালেক্টরেট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স্কুল</a:t>
            </a:r>
            <a:r>
              <a:rPr lang="en-US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এন্ড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কলেজ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।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aasujantqi14@gmail.com</a:t>
            </a:r>
            <a:endParaRPr lang="en-US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নবম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বিষয়:জীববিজ্ঞান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অধ্যায়:সাত</a:t>
            </a: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নং-৭</a:t>
            </a: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52578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Image result for যক্ষ্ম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295400"/>
            <a:ext cx="6803569" cy="3810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219200" y="5715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---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এ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ভিত্তি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60198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শূন্যস্থানে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বসবে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যক্ষ্মা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6019800" cy="478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57912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যক্ষ্মা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বায়ুবাহিত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সংক্রামক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রোগ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304800" y="457200"/>
          <a:ext cx="8458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057400" y="5562600"/>
            <a:ext cx="5867400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উপরোক্ত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7E80769-793A-4779-BCCF-ACA4E0F229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F7E80769-793A-4779-BCCF-ACA4E0F229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672E71-FB5B-4B62-945C-F6A5DEBC43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41672E71-FB5B-4B62-945C-F6A5DEBC43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F8F002-8865-498D-82BE-5064CE175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FFF8F002-8865-498D-82BE-5064CE175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9B5070-8BB1-46DE-9F40-1735C1566C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649B5070-8BB1-46DE-9F40-1735C1566C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CE1FD2-2072-47B0-A781-FC70B217E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CBCE1FD2-2072-47B0-A781-FC70B217E1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E636367-D804-4158-96D1-61862F3084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1E636367-D804-4158-96D1-61862F3084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C9F12D0-573E-474D-B430-900BB3E27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EC9F12D0-573E-474D-B430-900BB3E27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A509213-EF91-48F3-B570-AAB891D55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">
                                            <p:graphicEl>
                                              <a:dgm id="{7A509213-EF91-48F3-B570-AAB891D55E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দেহের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81000" y="4800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অন্ত্র,হাড়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,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ফুসফুস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এরকম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দেহের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প্রায়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যেকোনো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স্থানে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হতে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পারে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1" y="1447799"/>
            <a:ext cx="2076450" cy="2928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8" name="AutoShape 4" descr="Image result for হাড়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AutoShape 6" descr="Image result for হাড়"/>
          <p:cNvSpPr>
            <a:spLocks noChangeAspect="1" noChangeArrowheads="1"/>
          </p:cNvSpPr>
          <p:nvPr/>
        </p:nvSpPr>
        <p:spPr bwMode="auto">
          <a:xfrm>
            <a:off x="155575" y="-1028700"/>
            <a:ext cx="2133600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677" y="1676400"/>
            <a:ext cx="2655147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34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524000"/>
            <a:ext cx="3000005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যক্ষ্ম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5181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সাধারণত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Mycobacterium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tuberculosis</a:t>
            </a: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নামক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এক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ধরনের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ব্যাকটেরিয়ার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আক্রমনে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এ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রোগ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6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হয়</a:t>
            </a:r>
            <a:r>
              <a:rPr kumimoji="0" lang="en-US" sz="6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28674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23999"/>
            <a:ext cx="5562600" cy="3565769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তবে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Mycobacterium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গণভূক্ত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আরও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কিছু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ব্যাকটেরিয়া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যক্ষ্মা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সৃষ্টি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করতে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পারে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0480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যক্ষ্মা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রোগের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কারণসমূহ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যক্ষ্ম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: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Image result for কফ পরীক্ষা"/>
          <p:cNvPicPr>
            <a:picLocks noChangeAspect="1" noChangeArrowheads="1"/>
          </p:cNvPicPr>
          <p:nvPr/>
        </p:nvPicPr>
        <p:blipFill>
          <a:blip r:embed="rId2"/>
          <a:srcRect b="7500"/>
          <a:stretch>
            <a:fillRect/>
          </a:stretch>
        </p:blipFill>
        <p:spPr bwMode="auto">
          <a:xfrm>
            <a:off x="457200" y="1066800"/>
            <a:ext cx="3200400" cy="2368296"/>
          </a:xfrm>
          <a:prstGeom prst="rect">
            <a:avLst/>
          </a:prstGeom>
          <a:noFill/>
        </p:spPr>
      </p:pic>
      <p:pic>
        <p:nvPicPr>
          <p:cNvPr id="1028" name="Picture 4" descr="Image result for mt tes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914400"/>
            <a:ext cx="3009900" cy="2257425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28600" y="3505200"/>
            <a:ext cx="38100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কফ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পরীক্ষা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24400" y="3276600"/>
            <a:ext cx="38100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চামড়ার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MT test 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mantoux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test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0" name="Picture 6" descr="Image result for cyto and histopathology"/>
          <p:cNvPicPr>
            <a:picLocks noChangeAspect="1" noChangeArrowheads="1"/>
          </p:cNvPicPr>
          <p:nvPr/>
        </p:nvPicPr>
        <p:blipFill>
          <a:blip r:embed="rId4"/>
          <a:srcRect t="13767" b="11281"/>
          <a:stretch>
            <a:fillRect/>
          </a:stretch>
        </p:blipFill>
        <p:spPr bwMode="auto">
          <a:xfrm>
            <a:off x="3048000" y="4058920"/>
            <a:ext cx="3034393" cy="2037080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2667000" y="6096000"/>
            <a:ext cx="38100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সাইটো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হিস্টোপ্যাথলজি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50" y="990600"/>
            <a:ext cx="891118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90600" y="76200"/>
            <a:ext cx="7162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5410200"/>
            <a:ext cx="7162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লক্ষণ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685800"/>
          <a:ext cx="81534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990600" y="76200"/>
            <a:ext cx="71628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রোগের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লক্ষণসমূহ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76200"/>
            <a:ext cx="7162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CE9614-5376-4151-A699-ACBF642B9C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E2CE9614-5376-4151-A699-ACBF642B9C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32734B-9875-4D9E-B922-5A8E634FEE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graphicEl>
                                              <a:dgm id="{C732734B-9875-4D9E-B922-5A8E634FEE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5BF3B5-0665-403B-8385-00794721D7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8F5BF3B5-0665-403B-8385-00794721D7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430F5EC-B4E4-4341-9A33-8AFF132D9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">
                                            <p:graphicEl>
                                              <a:dgm id="{5430F5EC-B4E4-4341-9A33-8AFF132D9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E63510-A6CB-4215-88CF-72C0B84482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AFE63510-A6CB-4215-88CF-72C0B84482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633A8A1-A3E6-49B7-A8A7-73574F6BF5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graphicEl>
                                              <a:dgm id="{5633A8A1-A3E6-49B7-A8A7-73574F6BF5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950438-0BE1-4A98-B00F-D1D4B70F4A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AA950438-0BE1-4A98-B00F-D1D4B70F4A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A42355-CA88-4658-BEEC-49D36EC9E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2">
                                            <p:graphicEl>
                                              <a:dgm id="{62A42355-CA88-4658-BEEC-49D36EC9E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858E2A7-0B67-4241-A101-2A72AB43C1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E858E2A7-0B67-4241-A101-2A72AB43C1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C35BB-631C-4293-9D58-02234B6E8D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2">
                                            <p:graphicEl>
                                              <a:dgm id="{11AC35BB-631C-4293-9D58-02234B6E8D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D8D55EF-CDF6-4647-8CB3-DF85FFAFB5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graphicEl>
                                              <a:dgm id="{6D8D55EF-CDF6-4647-8CB3-DF85FFAFB5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AED2A9-3DBA-4380-AE33-E533C00168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2">
                                            <p:graphicEl>
                                              <a:dgm id="{52AED2A9-3DBA-4380-AE33-E533C00168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58EAEE-A372-4D65-92D9-A3EBC690B6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2">
                                            <p:graphicEl>
                                              <a:dgm id="{6258EAEE-A372-4D65-92D9-A3EBC690B6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524000"/>
            <a:ext cx="1905000" cy="2631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4343400"/>
            <a:ext cx="1676400" cy="223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1066800" y="304800"/>
            <a:ext cx="7162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447800"/>
            <a:ext cx="274320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/>
          <a:srcRect b="5455"/>
          <a:stretch>
            <a:fillRect/>
          </a:stretch>
        </p:blipFill>
        <p:spPr bwMode="auto">
          <a:xfrm>
            <a:off x="4724400" y="1600200"/>
            <a:ext cx="2362200" cy="206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Diagram 13"/>
          <p:cNvGraphicFramePr/>
          <p:nvPr/>
        </p:nvGraphicFramePr>
        <p:xfrm>
          <a:off x="5410200" y="3632200"/>
          <a:ext cx="3352800" cy="314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" y="4267200"/>
            <a:ext cx="1676400" cy="2187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766192A-98CC-406D-A484-E68C9A832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4">
                                            <p:graphicEl>
                                              <a:dgm id="{4766192A-98CC-406D-A484-E68C9A8321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92A1E96-B12F-4736-87F4-C51096DD1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4">
                                            <p:graphicEl>
                                              <a:dgm id="{592A1E96-B12F-4736-87F4-C51096DD1F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55FC747-6642-4031-93A8-CBD1586C0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4">
                                            <p:graphicEl>
                                              <a:dgm id="{355FC747-6642-4031-93A8-CBD1586C09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02B9DD8-0E08-4915-BD69-4084C80A7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14">
                                            <p:graphicEl>
                                              <a:dgm id="{D02B9DD8-0E08-4915-BD69-4084C80A74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3940D6C-8EF6-435F-8C4F-CE6177375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14">
                                            <p:graphicEl>
                                              <a:dgm id="{03940D6C-8EF6-435F-8C4F-CE6177375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7CAD729-E73C-43FA-85E1-4E39607F12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2000"/>
                                        <p:tgtEl>
                                          <p:spTgt spid="14">
                                            <p:graphicEl>
                                              <a:dgm id="{37CAD729-E73C-43FA-85E1-4E39607F12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B2D6745-86E2-4CA8-B1B4-05617636A6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14">
                                            <p:graphicEl>
                                              <a:dgm id="{AB2D6745-86E2-4CA8-B1B4-05617636A6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4" grpId="0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981200"/>
            <a:ext cx="1752600" cy="189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828800"/>
            <a:ext cx="1676400" cy="231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1752600"/>
            <a:ext cx="1676400" cy="223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4400" y="4191000"/>
            <a:ext cx="1747434" cy="21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1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1828800"/>
            <a:ext cx="1790054" cy="223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4114800"/>
            <a:ext cx="1775847" cy="227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00" y="4191000"/>
            <a:ext cx="1704814" cy="228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58000" y="4191000"/>
            <a:ext cx="1647986" cy="2273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1066800" y="304800"/>
            <a:ext cx="7162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১.যক্ষ্মারোগ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ব্যাকটেরিয়ার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Leo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leo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Plasmodium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Pneumococccus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Mycobacterium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" pitchFamily="2" charset="0"/>
                <a:cs typeface="Nikosh" pitchFamily="2" charset="0"/>
              </a:rPr>
              <a:t>২.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কোন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রোগ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থেকে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রক্ষা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পেতে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শিশুকে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বিসিজি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টিকা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দেওয়া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নিউমোনিয়া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ব্রংকাইটিস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হাঁপানি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" pitchFamily="2" charset="0"/>
                <a:cs typeface="Nikosh" pitchFamily="2" charset="0"/>
              </a:rPr>
              <a:t>৩.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রোগ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নির্ণয়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হয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কীভাবে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কাশির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সাথে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রক্ত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দেখে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নখের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সাহায্যে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চোখের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সাহায্যে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চামড়ার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সাহায্যে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হলে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রক্ষা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নেই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এ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কথার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ভিত্তি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নেই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- 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স্লোগানটি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1692</TotalTime>
  <Words>444</Words>
  <Application>Microsoft Office PowerPoint</Application>
  <PresentationFormat>On-screen Show (4:3)</PresentationFormat>
  <Paragraphs>91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স্বাগতম</vt:lpstr>
      <vt:lpstr>পরিচিতি</vt:lpstr>
      <vt:lpstr>Slide 3</vt:lpstr>
      <vt:lpstr>আজকের পাঠ</vt:lpstr>
      <vt:lpstr>শিখনফল</vt:lpstr>
      <vt:lpstr>নিচের চিত্রটি লক্ষ্য করি</vt:lpstr>
      <vt:lpstr>Slide 7</vt:lpstr>
      <vt:lpstr>যক্ষ্মা দেহের কোন স্থানে হয়?</vt:lpstr>
      <vt:lpstr>যক্ষ্ম রোগের কারণ :</vt:lpstr>
      <vt:lpstr>একক কাজ</vt:lpstr>
      <vt:lpstr>যক্ষ্ম রোগ নির্ণয় পদ্ধতি :</vt:lpstr>
      <vt:lpstr>Slide 12</vt:lpstr>
      <vt:lpstr>Slide 13</vt:lpstr>
      <vt:lpstr>Slide 14</vt:lpstr>
      <vt:lpstr>Slide 15</vt:lpstr>
      <vt:lpstr>দলীয় কাজ</vt:lpstr>
      <vt:lpstr>মূল্যায়ন</vt:lpstr>
      <vt:lpstr>মূল্যায়ন</vt:lpstr>
      <vt:lpstr>মূল্যায়ন</vt:lpstr>
      <vt:lpstr>বাড়ির কাজ</vt:lpstr>
      <vt:lpstr>Slide 21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DCSC</cp:lastModifiedBy>
  <cp:revision>139</cp:revision>
  <dcterms:created xsi:type="dcterms:W3CDTF">2019-08-19T14:21:51Z</dcterms:created>
  <dcterms:modified xsi:type="dcterms:W3CDTF">2019-09-22T11:53:24Z</dcterms:modified>
</cp:coreProperties>
</file>