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74" r:id="rId9"/>
    <p:sldId id="275" r:id="rId10"/>
    <p:sldId id="262" r:id="rId11"/>
    <p:sldId id="276" r:id="rId12"/>
    <p:sldId id="277" r:id="rId13"/>
    <p:sldId id="271" r:id="rId14"/>
    <p:sldId id="263" r:id="rId15"/>
    <p:sldId id="278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Nikosh" pitchFamily="2" charset="0"/>
                <a:cs typeface="Nikosh" pitchFamily="2" charset="0"/>
              </a:rPr>
              <a:t> 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আখের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আলী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(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সুজন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এন্ড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কলেজ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নবম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অধ্যায়:আট</a:t>
            </a: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নং-২</a:t>
            </a:r>
          </a:p>
          <a:p>
            <a:pPr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524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62" name="AutoShape 2" descr="Image result for হার্ট অ্যাটাক"/>
          <p:cNvSpPr>
            <a:spLocks noChangeAspect="1" noChangeArrowheads="1"/>
          </p:cNvSpPr>
          <p:nvPr/>
        </p:nvSpPr>
        <p:spPr bwMode="auto">
          <a:xfrm>
            <a:off x="155575" y="-1546225"/>
            <a:ext cx="5734050" cy="3228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46482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1621" y="838200"/>
            <a:ext cx="4457779" cy="3753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990600" y="51054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5257800"/>
            <a:ext cx="731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অঙ্গের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বৃক্ক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বৃক্কের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অংশ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বৃক্কের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গঠন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শিখনফল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3600" y="1061470"/>
            <a:ext cx="4553400" cy="404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5410200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মানবদেহের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উদরগহ্বরের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পিছনের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অংশে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মেরুদন্ডের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দুদিকে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বক্ষপিঞ্জরের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পিঠ-সংলগ্ন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1000" y="5410200"/>
            <a:ext cx="82296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প্রতিটি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বৃক্ক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দেখতে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শিমবিচির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মতো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এবং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রং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লালচে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হয়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2050" name="Picture 2" descr="Image result for kidne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990600"/>
            <a:ext cx="5162550" cy="421005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81000" y="5715000"/>
            <a:ext cx="8229600" cy="762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বৃক্কের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বাইরের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পার্শ্ব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উত্তল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এবং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ভিতরের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পার্শ্ব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অবতল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33800" y="2057400"/>
            <a:ext cx="38100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467600" y="1828800"/>
            <a:ext cx="1447800" cy="129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অবতল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ভাজকে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হাইলাস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6" grpId="0" animBg="1"/>
      <p:bldP spid="6" grpId="1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674" name="Picture 2" descr="Image result for kidney.png"/>
          <p:cNvPicPr>
            <a:picLocks noChangeAspect="1" noChangeArrowheads="1"/>
          </p:cNvPicPr>
          <p:nvPr/>
        </p:nvPicPr>
        <p:blipFill>
          <a:blip r:embed="rId2"/>
          <a:srcRect l="11808" t="4734" r="11439" b="5325"/>
          <a:stretch>
            <a:fillRect/>
          </a:stretch>
        </p:blipFill>
        <p:spPr bwMode="auto">
          <a:xfrm>
            <a:off x="2057400" y="1474177"/>
            <a:ext cx="5638800" cy="4120661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5029200" y="4495800"/>
            <a:ext cx="685800" cy="762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3886200" y="4495800"/>
            <a:ext cx="685800" cy="762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38600" y="3733800"/>
            <a:ext cx="609600" cy="1524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4800600" y="3886200"/>
            <a:ext cx="4572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3810000" y="3429000"/>
            <a:ext cx="685800" cy="1524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334000" y="3505200"/>
            <a:ext cx="5334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itle 1"/>
          <p:cNvSpPr txBox="1">
            <a:spLocks/>
          </p:cNvSpPr>
          <p:nvPr/>
        </p:nvSpPr>
        <p:spPr>
          <a:xfrm>
            <a:off x="609600" y="5715000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হাইলামের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ভিতর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থেকে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ইউরেটার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এবং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রেনাল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শিরা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এবং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রেনাল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ধমনি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বৃক্কে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প্রবেশ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698" name="AutoShape 2" descr="Image result for ureter of kidney.png"/>
          <p:cNvSpPr>
            <a:spLocks noChangeAspect="1" noChangeArrowheads="1"/>
          </p:cNvSpPr>
          <p:nvPr/>
        </p:nvSpPr>
        <p:spPr bwMode="auto">
          <a:xfrm>
            <a:off x="155575" y="-2338388"/>
            <a:ext cx="4876800" cy="4876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2192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4953000"/>
            <a:ext cx="8229600" cy="7921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দুটি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বৃক্ক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থেকে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দুটি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ইউরেটর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হয়ে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মূত্রাশয়ে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প্রবেশ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5638800"/>
            <a:ext cx="8229600" cy="7921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ইউরেটারের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ফানেল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আকৃতির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প্রশস্ত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রেনাল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পেলভিস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3086100" y="2476500"/>
            <a:ext cx="838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1905000" y="2438400"/>
            <a:ext cx="762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524000"/>
            <a:ext cx="424725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বৃক্ক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কোথায়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অবস্থান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করে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6" name="AutoShape 2" descr="Image result for kidney.png"/>
          <p:cNvSpPr>
            <a:spLocks noChangeAspect="1" noChangeArrowheads="1"/>
          </p:cNvSpPr>
          <p:nvPr/>
        </p:nvSpPr>
        <p:spPr bwMode="auto">
          <a:xfrm>
            <a:off x="155575" y="-2384425"/>
            <a:ext cx="3733800" cy="4981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76400"/>
            <a:ext cx="3438525" cy="4590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105400" y="2438400"/>
            <a:ext cx="1600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781800" y="2286000"/>
            <a:ext cx="21336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রেনাল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ক্যাপসুল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: 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তন্তুময়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আবরণ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বেষ্টিত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0" y="3505200"/>
            <a:ext cx="1600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010400" y="3352800"/>
            <a:ext cx="21336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কর্টেক্স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ক্যাপসুল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876800" y="4191000"/>
            <a:ext cx="1828800" cy="381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781800" y="4343400"/>
            <a:ext cx="21336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মেডুলা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ক্যাপসুলের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ভিতরের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876800" y="4648200"/>
            <a:ext cx="2057400" cy="1066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343400" y="5334000"/>
            <a:ext cx="2590800" cy="381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010400" y="5410200"/>
            <a:ext cx="2133600" cy="1447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রেনাল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পিরামিড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মেডুলায়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৮-১২টি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পিরামিড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828800" y="4191000"/>
            <a:ext cx="18288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6200" y="3810000"/>
            <a:ext cx="1905000" cy="129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প্যাপিলা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রেনাল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পিরামিডের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অগ্রভাগ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প্রসারিত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প্যাপিলা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00" y="5181600"/>
            <a:ext cx="1905000" cy="129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প্যাপিলা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পেলভিসে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উন্মুক্ত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0" grpId="0" animBg="1"/>
      <p:bldP spid="12" grpId="0" animBg="1"/>
      <p:bldP spid="18" grpId="0" animBg="1"/>
      <p:bldP spid="26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Image result for osmoregulation in kidney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894" y="1371600"/>
            <a:ext cx="7991653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পানিসাম্য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নিয়ন্ত্রনে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বৃক্কের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১.কিডনির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অবতল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অংশটিকে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কর্টেক্স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হাইলাস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পেলভিস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রেনাল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করপালস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1197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15597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মেডুলায়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সাধারণত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কতটি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রেনাল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মিরামিড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থাকে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১৬-১৮টি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১৩-১৫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টি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৮-১২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টি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৫-৭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টি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1197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2578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বৃক্কের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চিত্র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328</Words>
  <Application>Microsoft Office PowerPoint</Application>
  <PresentationFormat>On-screen Show (4:3)</PresentationFormat>
  <Paragraphs>73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বৃক্ক কোথায় অবস্থান করে?</vt:lpstr>
      <vt:lpstr>বৃক্ক দেখতে কেমন হয়?</vt:lpstr>
      <vt:lpstr>নিচের চিত্রটি লক্ষ্য করি</vt:lpstr>
      <vt:lpstr>নিচের চিত্রটি লক্ষ্য করি</vt:lpstr>
      <vt:lpstr>একক কাজ</vt:lpstr>
      <vt:lpstr>নিচের চিত্রটি লক্ষ্য করি</vt:lpstr>
      <vt:lpstr>নিচের চিত্রটি লক্ষ্য কর</vt:lpstr>
      <vt:lpstr>দলীয় কাজ</vt:lpstr>
      <vt:lpstr>মূল্যায়ন</vt:lpstr>
      <vt:lpstr>মূল্যায়ন</vt:lpstr>
      <vt:lpstr>বাড়ির কাজ</vt:lpstr>
      <vt:lpstr>Slide 17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122</cp:revision>
  <dcterms:created xsi:type="dcterms:W3CDTF">2019-08-19T14:21:51Z</dcterms:created>
  <dcterms:modified xsi:type="dcterms:W3CDTF">2019-09-16T05:49:08Z</dcterms:modified>
</cp:coreProperties>
</file>