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9" r:id="rId4"/>
    <p:sldId id="260" r:id="rId5"/>
    <p:sldId id="261" r:id="rId6"/>
    <p:sldId id="272" r:id="rId7"/>
    <p:sldId id="273" r:id="rId8"/>
    <p:sldId id="262" r:id="rId9"/>
    <p:sldId id="276" r:id="rId10"/>
    <p:sldId id="274" r:id="rId11"/>
    <p:sldId id="271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32731-03EA-433C-9984-06449B2B53C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D9D855-13BA-48A6-A57D-C55B64962E40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নেফ্রন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B35B0975-37DA-4624-8C57-D893D3D9E839}" type="parTrans" cxnId="{C748EDD8-22A9-4438-A0BB-49676DD6007A}">
      <dgm:prSet/>
      <dgm:spPr/>
      <dgm:t>
        <a:bodyPr/>
        <a:lstStyle/>
        <a:p>
          <a:endParaRPr lang="en-US"/>
        </a:p>
      </dgm:t>
    </dgm:pt>
    <dgm:pt modelId="{BA89A9A7-F546-434B-BDDF-AF7E460C007B}" type="sibTrans" cxnId="{C748EDD8-22A9-4438-A0BB-49676DD6007A}">
      <dgm:prSet/>
      <dgm:spPr/>
      <dgm:t>
        <a:bodyPr/>
        <a:lstStyle/>
        <a:p>
          <a:endParaRPr lang="en-US"/>
        </a:p>
      </dgm:t>
    </dgm:pt>
    <dgm:pt modelId="{1228E8EB-8AA8-459A-99EB-13FB09710396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রেনাল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করপালস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DE4DCB4-4ECF-4015-B644-E2DCEFE03E05}" type="parTrans" cxnId="{139B33A4-C41F-4EA9-AEFD-62E25BDAE0C1}">
      <dgm:prSet/>
      <dgm:spPr/>
      <dgm:t>
        <a:bodyPr/>
        <a:lstStyle/>
        <a:p>
          <a:endParaRPr lang="en-US" sz="1200">
            <a:latin typeface="NikoshBAN" pitchFamily="2" charset="0"/>
            <a:cs typeface="NikoshBAN" pitchFamily="2" charset="0"/>
          </a:endParaRPr>
        </a:p>
      </dgm:t>
    </dgm:pt>
    <dgm:pt modelId="{368069D9-919A-4B34-A563-F3372CAB5730}" type="sibTrans" cxnId="{139B33A4-C41F-4EA9-AEFD-62E25BDAE0C1}">
      <dgm:prSet/>
      <dgm:spPr/>
      <dgm:t>
        <a:bodyPr/>
        <a:lstStyle/>
        <a:p>
          <a:endParaRPr lang="en-US"/>
        </a:p>
      </dgm:t>
    </dgm:pt>
    <dgm:pt modelId="{CD84D36D-2D18-43DB-8795-DD7726806C7D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গ্লোমেরুলাস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1BBF5DD7-0440-4F08-8321-C35FA61260F7}" type="parTrans" cxnId="{C6CE6428-36A9-4EAC-9517-E50CF981ABF4}">
      <dgm:prSet/>
      <dgm:spPr/>
      <dgm:t>
        <a:bodyPr/>
        <a:lstStyle/>
        <a:p>
          <a:endParaRPr lang="en-US" sz="1200">
            <a:latin typeface="NikoshBAN" pitchFamily="2" charset="0"/>
            <a:cs typeface="NikoshBAN" pitchFamily="2" charset="0"/>
          </a:endParaRPr>
        </a:p>
      </dgm:t>
    </dgm:pt>
    <dgm:pt modelId="{5C07B704-EA3E-4B3C-B658-70DC5257B23F}" type="sibTrans" cxnId="{C6CE6428-36A9-4EAC-9517-E50CF981ABF4}">
      <dgm:prSet/>
      <dgm:spPr/>
      <dgm:t>
        <a:bodyPr/>
        <a:lstStyle/>
        <a:p>
          <a:endParaRPr lang="en-US"/>
        </a:p>
      </dgm:t>
    </dgm:pt>
    <dgm:pt modelId="{A99B0E69-117C-4B16-8E94-CA19790F72D7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বোম্যান্স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ক্যাপসুল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DB1417A-FDF0-4FC0-9091-FBC4E3FAB2E2}" type="parTrans" cxnId="{0EE3C3FA-F6B1-4B3D-A18F-EF94A881AA7E}">
      <dgm:prSet/>
      <dgm:spPr/>
      <dgm:t>
        <a:bodyPr/>
        <a:lstStyle/>
        <a:p>
          <a:endParaRPr lang="en-US" sz="1200">
            <a:latin typeface="NikoshBAN" pitchFamily="2" charset="0"/>
            <a:cs typeface="NikoshBAN" pitchFamily="2" charset="0"/>
          </a:endParaRPr>
        </a:p>
      </dgm:t>
    </dgm:pt>
    <dgm:pt modelId="{AA710E84-E71E-4944-80C5-C389E75B31F5}" type="sibTrans" cxnId="{0EE3C3FA-F6B1-4B3D-A18F-EF94A881AA7E}">
      <dgm:prSet/>
      <dgm:spPr/>
      <dgm:t>
        <a:bodyPr/>
        <a:lstStyle/>
        <a:p>
          <a:endParaRPr lang="en-US"/>
        </a:p>
      </dgm:t>
    </dgm:pt>
    <dgm:pt modelId="{511CFC08-7105-4657-9A96-91D1DA0942F6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রেনাল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টিউবিউল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5E7CEB67-8D39-4386-A712-936117DE32E6}" type="parTrans" cxnId="{52A3A685-F6B9-466B-A7F0-B998F9196EDA}">
      <dgm:prSet/>
      <dgm:spPr/>
      <dgm:t>
        <a:bodyPr/>
        <a:lstStyle/>
        <a:p>
          <a:endParaRPr lang="en-US" sz="1200">
            <a:latin typeface="NikoshBAN" pitchFamily="2" charset="0"/>
            <a:cs typeface="NikoshBAN" pitchFamily="2" charset="0"/>
          </a:endParaRPr>
        </a:p>
      </dgm:t>
    </dgm:pt>
    <dgm:pt modelId="{8A085615-1F60-4A95-87A9-F93DEB557A90}" type="sibTrans" cxnId="{52A3A685-F6B9-466B-A7F0-B998F9196EDA}">
      <dgm:prSet/>
      <dgm:spPr/>
      <dgm:t>
        <a:bodyPr/>
        <a:lstStyle/>
        <a:p>
          <a:endParaRPr lang="en-US"/>
        </a:p>
      </dgm:t>
    </dgm:pt>
    <dgm:pt modelId="{7A433941-7BE2-4CA2-96D8-91191696EA16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নিকটবর্তী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প্যাচানো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নালিকা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EEF5E440-5FD2-4C96-8952-A6E324FE1B2A}" type="parTrans" cxnId="{D29870C4-D32D-4598-9DFF-0FE5A7629DC9}">
      <dgm:prSet/>
      <dgm:spPr/>
      <dgm:t>
        <a:bodyPr/>
        <a:lstStyle/>
        <a:p>
          <a:endParaRPr lang="en-US" sz="1200">
            <a:latin typeface="NikoshBAN" pitchFamily="2" charset="0"/>
            <a:cs typeface="NikoshBAN" pitchFamily="2" charset="0"/>
          </a:endParaRPr>
        </a:p>
      </dgm:t>
    </dgm:pt>
    <dgm:pt modelId="{6A8745BC-DF39-43C7-BD99-E19E319C9877}" type="sibTrans" cxnId="{D29870C4-D32D-4598-9DFF-0FE5A7629DC9}">
      <dgm:prSet/>
      <dgm:spPr/>
      <dgm:t>
        <a:bodyPr/>
        <a:lstStyle/>
        <a:p>
          <a:endParaRPr lang="en-US"/>
        </a:p>
      </dgm:t>
    </dgm:pt>
    <dgm:pt modelId="{76EF6A19-AD71-4BFC-92BB-BD53CC11B663}">
      <dgm:prSet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হেনলি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-র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লুপ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242804E-A1CB-4E38-A5B2-1584DB5BCEE9}" type="parTrans" cxnId="{16CC945A-1E02-452C-94BD-86643FC2963E}">
      <dgm:prSet/>
      <dgm:spPr/>
      <dgm:t>
        <a:bodyPr/>
        <a:lstStyle/>
        <a:p>
          <a:endParaRPr lang="en-US"/>
        </a:p>
      </dgm:t>
    </dgm:pt>
    <dgm:pt modelId="{53DCE75C-5231-4566-87D9-848C67D92B44}" type="sibTrans" cxnId="{16CC945A-1E02-452C-94BD-86643FC2963E}">
      <dgm:prSet/>
      <dgm:spPr/>
      <dgm:t>
        <a:bodyPr/>
        <a:lstStyle/>
        <a:p>
          <a:endParaRPr lang="en-US"/>
        </a:p>
      </dgm:t>
    </dgm:pt>
    <dgm:pt modelId="{F67A149D-DE5D-45EF-818D-9EA6FA3BDB3B}">
      <dgm:prSet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প্রান্তীয়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প্যাঁচানো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নালিকা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DBE46C5-205A-421A-951B-F99DA4614E79}" type="parTrans" cxnId="{EEFF9294-E3D5-4F5E-A6D6-37AA627B549E}">
      <dgm:prSet/>
      <dgm:spPr/>
      <dgm:t>
        <a:bodyPr/>
        <a:lstStyle/>
        <a:p>
          <a:endParaRPr lang="en-US"/>
        </a:p>
      </dgm:t>
    </dgm:pt>
    <dgm:pt modelId="{7CE6FB78-0378-48EF-A4BB-7D7D017FF770}" type="sibTrans" cxnId="{EEFF9294-E3D5-4F5E-A6D6-37AA627B549E}">
      <dgm:prSet/>
      <dgm:spPr/>
      <dgm:t>
        <a:bodyPr/>
        <a:lstStyle/>
        <a:p>
          <a:endParaRPr lang="en-US"/>
        </a:p>
      </dgm:t>
    </dgm:pt>
    <dgm:pt modelId="{3FAE0580-B10C-4EC5-9737-3E20150323BF}" type="pres">
      <dgm:prSet presAssocID="{41132731-03EA-433C-9984-06449B2B53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E3B7933-57B9-4DD5-9E95-6B5FEDD0C347}" type="pres">
      <dgm:prSet presAssocID="{98D9D855-13BA-48A6-A57D-C55B64962E40}" presName="hierRoot1" presStyleCnt="0"/>
      <dgm:spPr/>
    </dgm:pt>
    <dgm:pt modelId="{633BC58D-A66A-4BDC-B62B-5FB96B0E3B82}" type="pres">
      <dgm:prSet presAssocID="{98D9D855-13BA-48A6-A57D-C55B64962E40}" presName="composite" presStyleCnt="0"/>
      <dgm:spPr/>
    </dgm:pt>
    <dgm:pt modelId="{13290C9A-0AFA-43FF-90C9-5D75873CE36B}" type="pres">
      <dgm:prSet presAssocID="{98D9D855-13BA-48A6-A57D-C55B64962E40}" presName="background" presStyleLbl="node0" presStyleIdx="0" presStyleCnt="1"/>
      <dgm:spPr/>
    </dgm:pt>
    <dgm:pt modelId="{3865D507-189F-4290-A9DE-0B3F8312CF5F}" type="pres">
      <dgm:prSet presAssocID="{98D9D855-13BA-48A6-A57D-C55B64962E40}" presName="text" presStyleLbl="fgAcc0" presStyleIdx="0" presStyleCnt="1" custLinFactNeighborX="1286" custLinFactNeighborY="17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64DBE4-A523-48B5-AA6C-2168372B0CA3}" type="pres">
      <dgm:prSet presAssocID="{98D9D855-13BA-48A6-A57D-C55B64962E40}" presName="hierChild2" presStyleCnt="0"/>
      <dgm:spPr/>
    </dgm:pt>
    <dgm:pt modelId="{D9FAC84C-8BFC-4337-9033-2C99314169D6}" type="pres">
      <dgm:prSet presAssocID="{0DE4DCB4-4ECF-4015-B644-E2DCEFE03E0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597720B-B1E3-4078-ADB5-8965C8546757}" type="pres">
      <dgm:prSet presAssocID="{1228E8EB-8AA8-459A-99EB-13FB09710396}" presName="hierRoot2" presStyleCnt="0"/>
      <dgm:spPr/>
    </dgm:pt>
    <dgm:pt modelId="{B25AF721-FFE5-4933-9D3C-D48C0DC49D79}" type="pres">
      <dgm:prSet presAssocID="{1228E8EB-8AA8-459A-99EB-13FB09710396}" presName="composite2" presStyleCnt="0"/>
      <dgm:spPr/>
    </dgm:pt>
    <dgm:pt modelId="{EB381DB1-B317-4E40-B816-2D9B29C8517E}" type="pres">
      <dgm:prSet presAssocID="{1228E8EB-8AA8-459A-99EB-13FB09710396}" presName="background2" presStyleLbl="node2" presStyleIdx="0" presStyleCnt="2"/>
      <dgm:spPr/>
    </dgm:pt>
    <dgm:pt modelId="{42E17E53-F58F-4DBB-AE1F-DDE5EF61111F}" type="pres">
      <dgm:prSet presAssocID="{1228E8EB-8AA8-459A-99EB-13FB0971039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626129-0608-448E-AA43-0FF2991206E0}" type="pres">
      <dgm:prSet presAssocID="{1228E8EB-8AA8-459A-99EB-13FB09710396}" presName="hierChild3" presStyleCnt="0"/>
      <dgm:spPr/>
    </dgm:pt>
    <dgm:pt modelId="{2A18ADFD-F6C2-4AFF-894F-5390782EFA2F}" type="pres">
      <dgm:prSet presAssocID="{1BBF5DD7-0440-4F08-8321-C35FA61260F7}" presName="Name17" presStyleLbl="parChTrans1D3" presStyleIdx="0" presStyleCnt="5"/>
      <dgm:spPr/>
      <dgm:t>
        <a:bodyPr/>
        <a:lstStyle/>
        <a:p>
          <a:endParaRPr lang="en-US"/>
        </a:p>
      </dgm:t>
    </dgm:pt>
    <dgm:pt modelId="{B1E56FFB-D533-4964-BEEE-1B239E241E4F}" type="pres">
      <dgm:prSet presAssocID="{CD84D36D-2D18-43DB-8795-DD7726806C7D}" presName="hierRoot3" presStyleCnt="0"/>
      <dgm:spPr/>
    </dgm:pt>
    <dgm:pt modelId="{2FAACEF9-813F-411E-B83C-0AA2EE5734FE}" type="pres">
      <dgm:prSet presAssocID="{CD84D36D-2D18-43DB-8795-DD7726806C7D}" presName="composite3" presStyleCnt="0"/>
      <dgm:spPr/>
    </dgm:pt>
    <dgm:pt modelId="{3EC88697-665A-44EB-B332-562E395CB335}" type="pres">
      <dgm:prSet presAssocID="{CD84D36D-2D18-43DB-8795-DD7726806C7D}" presName="background3" presStyleLbl="node3" presStyleIdx="0" presStyleCnt="5"/>
      <dgm:spPr/>
    </dgm:pt>
    <dgm:pt modelId="{25FE8FF7-36A7-4610-AFE7-57F0B758608E}" type="pres">
      <dgm:prSet presAssocID="{CD84D36D-2D18-43DB-8795-DD7726806C7D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CA0E18-4D22-428B-9979-84FE3FE51276}" type="pres">
      <dgm:prSet presAssocID="{CD84D36D-2D18-43DB-8795-DD7726806C7D}" presName="hierChild4" presStyleCnt="0"/>
      <dgm:spPr/>
    </dgm:pt>
    <dgm:pt modelId="{7D896873-FB75-40B0-95CC-324AD095D552}" type="pres">
      <dgm:prSet presAssocID="{7DB1417A-FDF0-4FC0-9091-FBC4E3FAB2E2}" presName="Name17" presStyleLbl="parChTrans1D3" presStyleIdx="1" presStyleCnt="5"/>
      <dgm:spPr/>
      <dgm:t>
        <a:bodyPr/>
        <a:lstStyle/>
        <a:p>
          <a:endParaRPr lang="en-US"/>
        </a:p>
      </dgm:t>
    </dgm:pt>
    <dgm:pt modelId="{921A30EB-6424-4F90-BAA9-91DEEEFF5D5C}" type="pres">
      <dgm:prSet presAssocID="{A99B0E69-117C-4B16-8E94-CA19790F72D7}" presName="hierRoot3" presStyleCnt="0"/>
      <dgm:spPr/>
    </dgm:pt>
    <dgm:pt modelId="{1C51534B-ADD1-4A4E-BCBC-7B9FC7DAD6DC}" type="pres">
      <dgm:prSet presAssocID="{A99B0E69-117C-4B16-8E94-CA19790F72D7}" presName="composite3" presStyleCnt="0"/>
      <dgm:spPr/>
    </dgm:pt>
    <dgm:pt modelId="{3E8DE196-794A-47BE-A82D-CE64B98C9073}" type="pres">
      <dgm:prSet presAssocID="{A99B0E69-117C-4B16-8E94-CA19790F72D7}" presName="background3" presStyleLbl="node3" presStyleIdx="1" presStyleCnt="5"/>
      <dgm:spPr/>
    </dgm:pt>
    <dgm:pt modelId="{75C84C97-9394-4A48-BAC5-EC44DA3B2F52}" type="pres">
      <dgm:prSet presAssocID="{A99B0E69-117C-4B16-8E94-CA19790F72D7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6ECED9-F10B-49DB-AB38-5A16584EE1CE}" type="pres">
      <dgm:prSet presAssocID="{A99B0E69-117C-4B16-8E94-CA19790F72D7}" presName="hierChild4" presStyleCnt="0"/>
      <dgm:spPr/>
    </dgm:pt>
    <dgm:pt modelId="{DA61B365-1C7C-4953-9142-300A8D24F668}" type="pres">
      <dgm:prSet presAssocID="{5E7CEB67-8D39-4386-A712-936117DE32E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0492478-84F0-4955-ACFC-432DFDA183BB}" type="pres">
      <dgm:prSet presAssocID="{511CFC08-7105-4657-9A96-91D1DA0942F6}" presName="hierRoot2" presStyleCnt="0"/>
      <dgm:spPr/>
    </dgm:pt>
    <dgm:pt modelId="{6B10D2B4-76C8-440F-805A-CF4F66886DA7}" type="pres">
      <dgm:prSet presAssocID="{511CFC08-7105-4657-9A96-91D1DA0942F6}" presName="composite2" presStyleCnt="0"/>
      <dgm:spPr/>
    </dgm:pt>
    <dgm:pt modelId="{70ADB48B-C116-40A4-9ADB-8EB520D56D78}" type="pres">
      <dgm:prSet presAssocID="{511CFC08-7105-4657-9A96-91D1DA0942F6}" presName="background2" presStyleLbl="node2" presStyleIdx="1" presStyleCnt="2"/>
      <dgm:spPr/>
    </dgm:pt>
    <dgm:pt modelId="{34DD51C7-0A86-449C-8506-EDFB6B716A84}" type="pres">
      <dgm:prSet presAssocID="{511CFC08-7105-4657-9A96-91D1DA0942F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8798F8-AFF9-432C-A71C-AEF002415AEC}" type="pres">
      <dgm:prSet presAssocID="{511CFC08-7105-4657-9A96-91D1DA0942F6}" presName="hierChild3" presStyleCnt="0"/>
      <dgm:spPr/>
    </dgm:pt>
    <dgm:pt modelId="{38FE7867-B267-4937-A73E-F3B150246B67}" type="pres">
      <dgm:prSet presAssocID="{EEF5E440-5FD2-4C96-8952-A6E324FE1B2A}" presName="Name17" presStyleLbl="parChTrans1D3" presStyleIdx="2" presStyleCnt="5"/>
      <dgm:spPr/>
      <dgm:t>
        <a:bodyPr/>
        <a:lstStyle/>
        <a:p>
          <a:endParaRPr lang="en-US"/>
        </a:p>
      </dgm:t>
    </dgm:pt>
    <dgm:pt modelId="{723A31CE-9672-4EC0-B868-B6F11AD35D1D}" type="pres">
      <dgm:prSet presAssocID="{7A433941-7BE2-4CA2-96D8-91191696EA16}" presName="hierRoot3" presStyleCnt="0"/>
      <dgm:spPr/>
    </dgm:pt>
    <dgm:pt modelId="{93E1D996-FB87-44F4-9E30-9C402DCF68C4}" type="pres">
      <dgm:prSet presAssocID="{7A433941-7BE2-4CA2-96D8-91191696EA16}" presName="composite3" presStyleCnt="0"/>
      <dgm:spPr/>
    </dgm:pt>
    <dgm:pt modelId="{C5B96700-2DF5-4284-972A-5B9A97878D52}" type="pres">
      <dgm:prSet presAssocID="{7A433941-7BE2-4CA2-96D8-91191696EA16}" presName="background3" presStyleLbl="node3" presStyleIdx="2" presStyleCnt="5"/>
      <dgm:spPr/>
    </dgm:pt>
    <dgm:pt modelId="{BAE8784F-B01C-4AEA-B795-8EC0ABF81429}" type="pres">
      <dgm:prSet presAssocID="{7A433941-7BE2-4CA2-96D8-91191696EA16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1D8A51-3520-4534-8FC4-A45B462EA182}" type="pres">
      <dgm:prSet presAssocID="{7A433941-7BE2-4CA2-96D8-91191696EA16}" presName="hierChild4" presStyleCnt="0"/>
      <dgm:spPr/>
    </dgm:pt>
    <dgm:pt modelId="{9A5469D8-2677-444A-A45F-C6070619F7C4}" type="pres">
      <dgm:prSet presAssocID="{B242804E-A1CB-4E38-A5B2-1584DB5BCEE9}" presName="Name17" presStyleLbl="parChTrans1D3" presStyleIdx="3" presStyleCnt="5"/>
      <dgm:spPr/>
      <dgm:t>
        <a:bodyPr/>
        <a:lstStyle/>
        <a:p>
          <a:endParaRPr lang="en-US"/>
        </a:p>
      </dgm:t>
    </dgm:pt>
    <dgm:pt modelId="{E867F8E4-4E9F-4078-8FA5-FE6F6320588C}" type="pres">
      <dgm:prSet presAssocID="{76EF6A19-AD71-4BFC-92BB-BD53CC11B663}" presName="hierRoot3" presStyleCnt="0"/>
      <dgm:spPr/>
    </dgm:pt>
    <dgm:pt modelId="{638DF084-3BBE-4665-96AF-910B5AFC5092}" type="pres">
      <dgm:prSet presAssocID="{76EF6A19-AD71-4BFC-92BB-BD53CC11B663}" presName="composite3" presStyleCnt="0"/>
      <dgm:spPr/>
    </dgm:pt>
    <dgm:pt modelId="{E826EEF8-8149-45A3-B0B4-5C8662CF21AC}" type="pres">
      <dgm:prSet presAssocID="{76EF6A19-AD71-4BFC-92BB-BD53CC11B663}" presName="background3" presStyleLbl="node3" presStyleIdx="3" presStyleCnt="5"/>
      <dgm:spPr/>
    </dgm:pt>
    <dgm:pt modelId="{68951379-0A1F-4289-BA91-3F8CEEFC8979}" type="pres">
      <dgm:prSet presAssocID="{76EF6A19-AD71-4BFC-92BB-BD53CC11B663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1A44BE-4E10-4703-AFF6-913DBAC9634C}" type="pres">
      <dgm:prSet presAssocID="{76EF6A19-AD71-4BFC-92BB-BD53CC11B663}" presName="hierChild4" presStyleCnt="0"/>
      <dgm:spPr/>
    </dgm:pt>
    <dgm:pt modelId="{7709DA0F-B7B4-49D4-B9F3-57A1A073F12E}" type="pres">
      <dgm:prSet presAssocID="{4DBE46C5-205A-421A-951B-F99DA4614E79}" presName="Name17" presStyleLbl="parChTrans1D3" presStyleIdx="4" presStyleCnt="5"/>
      <dgm:spPr/>
      <dgm:t>
        <a:bodyPr/>
        <a:lstStyle/>
        <a:p>
          <a:endParaRPr lang="en-US"/>
        </a:p>
      </dgm:t>
    </dgm:pt>
    <dgm:pt modelId="{66910B4C-0B5D-42EC-9B45-0DAFE85CC0CE}" type="pres">
      <dgm:prSet presAssocID="{F67A149D-DE5D-45EF-818D-9EA6FA3BDB3B}" presName="hierRoot3" presStyleCnt="0"/>
      <dgm:spPr/>
    </dgm:pt>
    <dgm:pt modelId="{FCC019E6-A598-4825-90AC-1648C6123D01}" type="pres">
      <dgm:prSet presAssocID="{F67A149D-DE5D-45EF-818D-9EA6FA3BDB3B}" presName="composite3" presStyleCnt="0"/>
      <dgm:spPr/>
    </dgm:pt>
    <dgm:pt modelId="{941BB386-3590-4C6D-BD46-0400BC50A327}" type="pres">
      <dgm:prSet presAssocID="{F67A149D-DE5D-45EF-818D-9EA6FA3BDB3B}" presName="background3" presStyleLbl="node3" presStyleIdx="4" presStyleCnt="5"/>
      <dgm:spPr/>
    </dgm:pt>
    <dgm:pt modelId="{D5030015-AAF4-446C-A5D3-61784EF7C090}" type="pres">
      <dgm:prSet presAssocID="{F67A149D-DE5D-45EF-818D-9EA6FA3BDB3B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CA8E94-EDBB-4CB2-9382-948EA66DD63A}" type="pres">
      <dgm:prSet presAssocID="{F67A149D-DE5D-45EF-818D-9EA6FA3BDB3B}" presName="hierChild4" presStyleCnt="0"/>
      <dgm:spPr/>
    </dgm:pt>
  </dgm:ptLst>
  <dgm:cxnLst>
    <dgm:cxn modelId="{16CC945A-1E02-452C-94BD-86643FC2963E}" srcId="{511CFC08-7105-4657-9A96-91D1DA0942F6}" destId="{76EF6A19-AD71-4BFC-92BB-BD53CC11B663}" srcOrd="1" destOrd="0" parTransId="{B242804E-A1CB-4E38-A5B2-1584DB5BCEE9}" sibTransId="{53DCE75C-5231-4566-87D9-848C67D92B44}"/>
    <dgm:cxn modelId="{EEFF9294-E3D5-4F5E-A6D6-37AA627B549E}" srcId="{511CFC08-7105-4657-9A96-91D1DA0942F6}" destId="{F67A149D-DE5D-45EF-818D-9EA6FA3BDB3B}" srcOrd="2" destOrd="0" parTransId="{4DBE46C5-205A-421A-951B-F99DA4614E79}" sibTransId="{7CE6FB78-0378-48EF-A4BB-7D7D017FF770}"/>
    <dgm:cxn modelId="{7DA8ACB0-A28F-403B-AA61-8EB4EC511216}" type="presOf" srcId="{F67A149D-DE5D-45EF-818D-9EA6FA3BDB3B}" destId="{D5030015-AAF4-446C-A5D3-61784EF7C090}" srcOrd="0" destOrd="0" presId="urn:microsoft.com/office/officeart/2005/8/layout/hierarchy1"/>
    <dgm:cxn modelId="{60EADBFD-6948-4CB5-8222-1AE6A5D62969}" type="presOf" srcId="{41132731-03EA-433C-9984-06449B2B53C3}" destId="{3FAE0580-B10C-4EC5-9737-3E20150323BF}" srcOrd="0" destOrd="0" presId="urn:microsoft.com/office/officeart/2005/8/layout/hierarchy1"/>
    <dgm:cxn modelId="{CD7EC3E1-5107-40CC-B50A-1F4704E95A06}" type="presOf" srcId="{CD84D36D-2D18-43DB-8795-DD7726806C7D}" destId="{25FE8FF7-36A7-4610-AFE7-57F0B758608E}" srcOrd="0" destOrd="0" presId="urn:microsoft.com/office/officeart/2005/8/layout/hierarchy1"/>
    <dgm:cxn modelId="{384B2665-1076-474F-B411-19CE879F9481}" type="presOf" srcId="{5E7CEB67-8D39-4386-A712-936117DE32E6}" destId="{DA61B365-1C7C-4953-9142-300A8D24F668}" srcOrd="0" destOrd="0" presId="urn:microsoft.com/office/officeart/2005/8/layout/hierarchy1"/>
    <dgm:cxn modelId="{9B6C60F6-4B79-482E-8DC0-6C8A21A170A1}" type="presOf" srcId="{B242804E-A1CB-4E38-A5B2-1584DB5BCEE9}" destId="{9A5469D8-2677-444A-A45F-C6070619F7C4}" srcOrd="0" destOrd="0" presId="urn:microsoft.com/office/officeart/2005/8/layout/hierarchy1"/>
    <dgm:cxn modelId="{139B33A4-C41F-4EA9-AEFD-62E25BDAE0C1}" srcId="{98D9D855-13BA-48A6-A57D-C55B64962E40}" destId="{1228E8EB-8AA8-459A-99EB-13FB09710396}" srcOrd="0" destOrd="0" parTransId="{0DE4DCB4-4ECF-4015-B644-E2DCEFE03E05}" sibTransId="{368069D9-919A-4B34-A563-F3372CAB5730}"/>
    <dgm:cxn modelId="{8FD0F24D-9109-4270-BBCA-4F7D993F0692}" type="presOf" srcId="{1228E8EB-8AA8-459A-99EB-13FB09710396}" destId="{42E17E53-F58F-4DBB-AE1F-DDE5EF61111F}" srcOrd="0" destOrd="0" presId="urn:microsoft.com/office/officeart/2005/8/layout/hierarchy1"/>
    <dgm:cxn modelId="{02D5A937-BEE7-41A5-8163-8A5E4E49BB2C}" type="presOf" srcId="{7A433941-7BE2-4CA2-96D8-91191696EA16}" destId="{BAE8784F-B01C-4AEA-B795-8EC0ABF81429}" srcOrd="0" destOrd="0" presId="urn:microsoft.com/office/officeart/2005/8/layout/hierarchy1"/>
    <dgm:cxn modelId="{C748EDD8-22A9-4438-A0BB-49676DD6007A}" srcId="{41132731-03EA-433C-9984-06449B2B53C3}" destId="{98D9D855-13BA-48A6-A57D-C55B64962E40}" srcOrd="0" destOrd="0" parTransId="{B35B0975-37DA-4624-8C57-D893D3D9E839}" sibTransId="{BA89A9A7-F546-434B-BDDF-AF7E460C007B}"/>
    <dgm:cxn modelId="{D2A96784-0AE4-4E68-9223-2316EBCEAED8}" type="presOf" srcId="{EEF5E440-5FD2-4C96-8952-A6E324FE1B2A}" destId="{38FE7867-B267-4937-A73E-F3B150246B67}" srcOrd="0" destOrd="0" presId="urn:microsoft.com/office/officeart/2005/8/layout/hierarchy1"/>
    <dgm:cxn modelId="{AD7F5FA1-9F2A-4FE7-8122-5F6ADD47A62D}" type="presOf" srcId="{A99B0E69-117C-4B16-8E94-CA19790F72D7}" destId="{75C84C97-9394-4A48-BAC5-EC44DA3B2F52}" srcOrd="0" destOrd="0" presId="urn:microsoft.com/office/officeart/2005/8/layout/hierarchy1"/>
    <dgm:cxn modelId="{68B6983F-3C00-4288-AE99-35C36D33E342}" type="presOf" srcId="{0DE4DCB4-4ECF-4015-B644-E2DCEFE03E05}" destId="{D9FAC84C-8BFC-4337-9033-2C99314169D6}" srcOrd="0" destOrd="0" presId="urn:microsoft.com/office/officeart/2005/8/layout/hierarchy1"/>
    <dgm:cxn modelId="{5E624E84-BBF2-42EA-884D-1C45BBAD0D47}" type="presOf" srcId="{511CFC08-7105-4657-9A96-91D1DA0942F6}" destId="{34DD51C7-0A86-449C-8506-EDFB6B716A84}" srcOrd="0" destOrd="0" presId="urn:microsoft.com/office/officeart/2005/8/layout/hierarchy1"/>
    <dgm:cxn modelId="{9E16099A-9120-4CDD-BD10-4D30AAC10576}" type="presOf" srcId="{98D9D855-13BA-48A6-A57D-C55B64962E40}" destId="{3865D507-189F-4290-A9DE-0B3F8312CF5F}" srcOrd="0" destOrd="0" presId="urn:microsoft.com/office/officeart/2005/8/layout/hierarchy1"/>
    <dgm:cxn modelId="{3D49A4C1-3D46-4821-88CA-DA8F846AE9D3}" type="presOf" srcId="{7DB1417A-FDF0-4FC0-9091-FBC4E3FAB2E2}" destId="{7D896873-FB75-40B0-95CC-324AD095D552}" srcOrd="0" destOrd="0" presId="urn:microsoft.com/office/officeart/2005/8/layout/hierarchy1"/>
    <dgm:cxn modelId="{3D8E7ABA-B088-4072-B209-A7B158762CEE}" type="presOf" srcId="{1BBF5DD7-0440-4F08-8321-C35FA61260F7}" destId="{2A18ADFD-F6C2-4AFF-894F-5390782EFA2F}" srcOrd="0" destOrd="0" presId="urn:microsoft.com/office/officeart/2005/8/layout/hierarchy1"/>
    <dgm:cxn modelId="{DC002055-6595-4C46-86C9-6EDB867BCA08}" type="presOf" srcId="{76EF6A19-AD71-4BFC-92BB-BD53CC11B663}" destId="{68951379-0A1F-4289-BA91-3F8CEEFC8979}" srcOrd="0" destOrd="0" presId="urn:microsoft.com/office/officeart/2005/8/layout/hierarchy1"/>
    <dgm:cxn modelId="{D29870C4-D32D-4598-9DFF-0FE5A7629DC9}" srcId="{511CFC08-7105-4657-9A96-91D1DA0942F6}" destId="{7A433941-7BE2-4CA2-96D8-91191696EA16}" srcOrd="0" destOrd="0" parTransId="{EEF5E440-5FD2-4C96-8952-A6E324FE1B2A}" sibTransId="{6A8745BC-DF39-43C7-BD99-E19E319C9877}"/>
    <dgm:cxn modelId="{C6CE6428-36A9-4EAC-9517-E50CF981ABF4}" srcId="{1228E8EB-8AA8-459A-99EB-13FB09710396}" destId="{CD84D36D-2D18-43DB-8795-DD7726806C7D}" srcOrd="0" destOrd="0" parTransId="{1BBF5DD7-0440-4F08-8321-C35FA61260F7}" sibTransId="{5C07B704-EA3E-4B3C-B658-70DC5257B23F}"/>
    <dgm:cxn modelId="{0EE3C3FA-F6B1-4B3D-A18F-EF94A881AA7E}" srcId="{1228E8EB-8AA8-459A-99EB-13FB09710396}" destId="{A99B0E69-117C-4B16-8E94-CA19790F72D7}" srcOrd="1" destOrd="0" parTransId="{7DB1417A-FDF0-4FC0-9091-FBC4E3FAB2E2}" sibTransId="{AA710E84-E71E-4944-80C5-C389E75B31F5}"/>
    <dgm:cxn modelId="{52A3A685-F6B9-466B-A7F0-B998F9196EDA}" srcId="{98D9D855-13BA-48A6-A57D-C55B64962E40}" destId="{511CFC08-7105-4657-9A96-91D1DA0942F6}" srcOrd="1" destOrd="0" parTransId="{5E7CEB67-8D39-4386-A712-936117DE32E6}" sibTransId="{8A085615-1F60-4A95-87A9-F93DEB557A90}"/>
    <dgm:cxn modelId="{1123062F-CC43-4FF2-9A88-DE804847DF58}" type="presOf" srcId="{4DBE46C5-205A-421A-951B-F99DA4614E79}" destId="{7709DA0F-B7B4-49D4-B9F3-57A1A073F12E}" srcOrd="0" destOrd="0" presId="urn:microsoft.com/office/officeart/2005/8/layout/hierarchy1"/>
    <dgm:cxn modelId="{37EAAC0C-78B1-4F7B-BA5C-BFB9C6CA66D5}" type="presParOf" srcId="{3FAE0580-B10C-4EC5-9737-3E20150323BF}" destId="{BE3B7933-57B9-4DD5-9E95-6B5FEDD0C347}" srcOrd="0" destOrd="0" presId="urn:microsoft.com/office/officeart/2005/8/layout/hierarchy1"/>
    <dgm:cxn modelId="{F6775C81-461A-495E-8647-851891429D52}" type="presParOf" srcId="{BE3B7933-57B9-4DD5-9E95-6B5FEDD0C347}" destId="{633BC58D-A66A-4BDC-B62B-5FB96B0E3B82}" srcOrd="0" destOrd="0" presId="urn:microsoft.com/office/officeart/2005/8/layout/hierarchy1"/>
    <dgm:cxn modelId="{AC73389F-3494-426B-9B88-C3D4887C5B34}" type="presParOf" srcId="{633BC58D-A66A-4BDC-B62B-5FB96B0E3B82}" destId="{13290C9A-0AFA-43FF-90C9-5D75873CE36B}" srcOrd="0" destOrd="0" presId="urn:microsoft.com/office/officeart/2005/8/layout/hierarchy1"/>
    <dgm:cxn modelId="{5BCF8C79-0A39-4487-99B8-DD0E44302BA1}" type="presParOf" srcId="{633BC58D-A66A-4BDC-B62B-5FB96B0E3B82}" destId="{3865D507-189F-4290-A9DE-0B3F8312CF5F}" srcOrd="1" destOrd="0" presId="urn:microsoft.com/office/officeart/2005/8/layout/hierarchy1"/>
    <dgm:cxn modelId="{6FAE0E37-076E-470F-8F26-ADC47468F531}" type="presParOf" srcId="{BE3B7933-57B9-4DD5-9E95-6B5FEDD0C347}" destId="{F364DBE4-A523-48B5-AA6C-2168372B0CA3}" srcOrd="1" destOrd="0" presId="urn:microsoft.com/office/officeart/2005/8/layout/hierarchy1"/>
    <dgm:cxn modelId="{1726DB2A-CC5B-42A4-A356-6FBD39B9C478}" type="presParOf" srcId="{F364DBE4-A523-48B5-AA6C-2168372B0CA3}" destId="{D9FAC84C-8BFC-4337-9033-2C99314169D6}" srcOrd="0" destOrd="0" presId="urn:microsoft.com/office/officeart/2005/8/layout/hierarchy1"/>
    <dgm:cxn modelId="{794529F7-FCE5-4459-BAE4-B031E2C4458D}" type="presParOf" srcId="{F364DBE4-A523-48B5-AA6C-2168372B0CA3}" destId="{9597720B-B1E3-4078-ADB5-8965C8546757}" srcOrd="1" destOrd="0" presId="urn:microsoft.com/office/officeart/2005/8/layout/hierarchy1"/>
    <dgm:cxn modelId="{C6E2B98A-1320-4689-A683-B5719869E2CF}" type="presParOf" srcId="{9597720B-B1E3-4078-ADB5-8965C8546757}" destId="{B25AF721-FFE5-4933-9D3C-D48C0DC49D79}" srcOrd="0" destOrd="0" presId="urn:microsoft.com/office/officeart/2005/8/layout/hierarchy1"/>
    <dgm:cxn modelId="{368916F4-B9EB-44C5-946B-701452D721CA}" type="presParOf" srcId="{B25AF721-FFE5-4933-9D3C-D48C0DC49D79}" destId="{EB381DB1-B317-4E40-B816-2D9B29C8517E}" srcOrd="0" destOrd="0" presId="urn:microsoft.com/office/officeart/2005/8/layout/hierarchy1"/>
    <dgm:cxn modelId="{6026001A-81CD-4606-9FB0-6CD73C2A6744}" type="presParOf" srcId="{B25AF721-FFE5-4933-9D3C-D48C0DC49D79}" destId="{42E17E53-F58F-4DBB-AE1F-DDE5EF61111F}" srcOrd="1" destOrd="0" presId="urn:microsoft.com/office/officeart/2005/8/layout/hierarchy1"/>
    <dgm:cxn modelId="{3D0215D9-697E-417F-9E09-70842BBF78B3}" type="presParOf" srcId="{9597720B-B1E3-4078-ADB5-8965C8546757}" destId="{B2626129-0608-448E-AA43-0FF2991206E0}" srcOrd="1" destOrd="0" presId="urn:microsoft.com/office/officeart/2005/8/layout/hierarchy1"/>
    <dgm:cxn modelId="{7AFC25DD-CC65-41B6-BC2B-C5F680A716DB}" type="presParOf" srcId="{B2626129-0608-448E-AA43-0FF2991206E0}" destId="{2A18ADFD-F6C2-4AFF-894F-5390782EFA2F}" srcOrd="0" destOrd="0" presId="urn:microsoft.com/office/officeart/2005/8/layout/hierarchy1"/>
    <dgm:cxn modelId="{79520146-FB56-424F-8A84-3FA3B067981C}" type="presParOf" srcId="{B2626129-0608-448E-AA43-0FF2991206E0}" destId="{B1E56FFB-D533-4964-BEEE-1B239E241E4F}" srcOrd="1" destOrd="0" presId="urn:microsoft.com/office/officeart/2005/8/layout/hierarchy1"/>
    <dgm:cxn modelId="{E8A3CD48-4BD6-4328-A068-284A08307985}" type="presParOf" srcId="{B1E56FFB-D533-4964-BEEE-1B239E241E4F}" destId="{2FAACEF9-813F-411E-B83C-0AA2EE5734FE}" srcOrd="0" destOrd="0" presId="urn:microsoft.com/office/officeart/2005/8/layout/hierarchy1"/>
    <dgm:cxn modelId="{F3D869B7-E311-40EC-A515-990E7D8296BA}" type="presParOf" srcId="{2FAACEF9-813F-411E-B83C-0AA2EE5734FE}" destId="{3EC88697-665A-44EB-B332-562E395CB335}" srcOrd="0" destOrd="0" presId="urn:microsoft.com/office/officeart/2005/8/layout/hierarchy1"/>
    <dgm:cxn modelId="{79383F04-F73B-476D-A4D2-002C652D7609}" type="presParOf" srcId="{2FAACEF9-813F-411E-B83C-0AA2EE5734FE}" destId="{25FE8FF7-36A7-4610-AFE7-57F0B758608E}" srcOrd="1" destOrd="0" presId="urn:microsoft.com/office/officeart/2005/8/layout/hierarchy1"/>
    <dgm:cxn modelId="{23E291F5-48F8-4C66-9D85-7067231866CB}" type="presParOf" srcId="{B1E56FFB-D533-4964-BEEE-1B239E241E4F}" destId="{A0CA0E18-4D22-428B-9979-84FE3FE51276}" srcOrd="1" destOrd="0" presId="urn:microsoft.com/office/officeart/2005/8/layout/hierarchy1"/>
    <dgm:cxn modelId="{4538F951-29D1-4BC0-909D-A90ED5363A42}" type="presParOf" srcId="{B2626129-0608-448E-AA43-0FF2991206E0}" destId="{7D896873-FB75-40B0-95CC-324AD095D552}" srcOrd="2" destOrd="0" presId="urn:microsoft.com/office/officeart/2005/8/layout/hierarchy1"/>
    <dgm:cxn modelId="{DC2C5231-F8E0-4E80-8EDE-CDE900EE3E8B}" type="presParOf" srcId="{B2626129-0608-448E-AA43-0FF2991206E0}" destId="{921A30EB-6424-4F90-BAA9-91DEEEFF5D5C}" srcOrd="3" destOrd="0" presId="urn:microsoft.com/office/officeart/2005/8/layout/hierarchy1"/>
    <dgm:cxn modelId="{5E957D81-523A-4949-A724-C72471F6AE3B}" type="presParOf" srcId="{921A30EB-6424-4F90-BAA9-91DEEEFF5D5C}" destId="{1C51534B-ADD1-4A4E-BCBC-7B9FC7DAD6DC}" srcOrd="0" destOrd="0" presId="urn:microsoft.com/office/officeart/2005/8/layout/hierarchy1"/>
    <dgm:cxn modelId="{A4985511-944D-45A3-88A7-8F61743B1C56}" type="presParOf" srcId="{1C51534B-ADD1-4A4E-BCBC-7B9FC7DAD6DC}" destId="{3E8DE196-794A-47BE-A82D-CE64B98C9073}" srcOrd="0" destOrd="0" presId="urn:microsoft.com/office/officeart/2005/8/layout/hierarchy1"/>
    <dgm:cxn modelId="{B702D75F-CB98-440D-BDEF-F0FDB606486D}" type="presParOf" srcId="{1C51534B-ADD1-4A4E-BCBC-7B9FC7DAD6DC}" destId="{75C84C97-9394-4A48-BAC5-EC44DA3B2F52}" srcOrd="1" destOrd="0" presId="urn:microsoft.com/office/officeart/2005/8/layout/hierarchy1"/>
    <dgm:cxn modelId="{39EB6414-3409-4FAF-B8FF-7D69AAA64280}" type="presParOf" srcId="{921A30EB-6424-4F90-BAA9-91DEEEFF5D5C}" destId="{A26ECED9-F10B-49DB-AB38-5A16584EE1CE}" srcOrd="1" destOrd="0" presId="urn:microsoft.com/office/officeart/2005/8/layout/hierarchy1"/>
    <dgm:cxn modelId="{01C88BCE-A806-43FD-8A54-62C32D48617B}" type="presParOf" srcId="{F364DBE4-A523-48B5-AA6C-2168372B0CA3}" destId="{DA61B365-1C7C-4953-9142-300A8D24F668}" srcOrd="2" destOrd="0" presId="urn:microsoft.com/office/officeart/2005/8/layout/hierarchy1"/>
    <dgm:cxn modelId="{8E08C6D9-831E-44D5-9A0B-D470A53CC1DC}" type="presParOf" srcId="{F364DBE4-A523-48B5-AA6C-2168372B0CA3}" destId="{E0492478-84F0-4955-ACFC-432DFDA183BB}" srcOrd="3" destOrd="0" presId="urn:microsoft.com/office/officeart/2005/8/layout/hierarchy1"/>
    <dgm:cxn modelId="{A03AEE53-33F2-42B7-820F-A8A79F0D5AB9}" type="presParOf" srcId="{E0492478-84F0-4955-ACFC-432DFDA183BB}" destId="{6B10D2B4-76C8-440F-805A-CF4F66886DA7}" srcOrd="0" destOrd="0" presId="urn:microsoft.com/office/officeart/2005/8/layout/hierarchy1"/>
    <dgm:cxn modelId="{6BC1CB1B-B03C-477E-9136-A62FBA77FE2B}" type="presParOf" srcId="{6B10D2B4-76C8-440F-805A-CF4F66886DA7}" destId="{70ADB48B-C116-40A4-9ADB-8EB520D56D78}" srcOrd="0" destOrd="0" presId="urn:microsoft.com/office/officeart/2005/8/layout/hierarchy1"/>
    <dgm:cxn modelId="{A94084CE-09F5-4FE9-94A5-4BED50F824AF}" type="presParOf" srcId="{6B10D2B4-76C8-440F-805A-CF4F66886DA7}" destId="{34DD51C7-0A86-449C-8506-EDFB6B716A84}" srcOrd="1" destOrd="0" presId="urn:microsoft.com/office/officeart/2005/8/layout/hierarchy1"/>
    <dgm:cxn modelId="{1CCBD1B3-6324-4DDC-87FD-47EAA2D08B10}" type="presParOf" srcId="{E0492478-84F0-4955-ACFC-432DFDA183BB}" destId="{FF8798F8-AFF9-432C-A71C-AEF002415AEC}" srcOrd="1" destOrd="0" presId="urn:microsoft.com/office/officeart/2005/8/layout/hierarchy1"/>
    <dgm:cxn modelId="{F1C424FB-1DC0-4AF3-90F0-0B7FB0876BD0}" type="presParOf" srcId="{FF8798F8-AFF9-432C-A71C-AEF002415AEC}" destId="{38FE7867-B267-4937-A73E-F3B150246B67}" srcOrd="0" destOrd="0" presId="urn:microsoft.com/office/officeart/2005/8/layout/hierarchy1"/>
    <dgm:cxn modelId="{505786AA-895F-4D33-84A7-2249AC84B990}" type="presParOf" srcId="{FF8798F8-AFF9-432C-A71C-AEF002415AEC}" destId="{723A31CE-9672-4EC0-B868-B6F11AD35D1D}" srcOrd="1" destOrd="0" presId="urn:microsoft.com/office/officeart/2005/8/layout/hierarchy1"/>
    <dgm:cxn modelId="{BCF7C4C3-4F0D-4F53-81E9-FFC100E6A683}" type="presParOf" srcId="{723A31CE-9672-4EC0-B868-B6F11AD35D1D}" destId="{93E1D996-FB87-44F4-9E30-9C402DCF68C4}" srcOrd="0" destOrd="0" presId="urn:microsoft.com/office/officeart/2005/8/layout/hierarchy1"/>
    <dgm:cxn modelId="{D332BB0B-8FC2-4B5B-9E0C-164B1A026249}" type="presParOf" srcId="{93E1D996-FB87-44F4-9E30-9C402DCF68C4}" destId="{C5B96700-2DF5-4284-972A-5B9A97878D52}" srcOrd="0" destOrd="0" presId="urn:microsoft.com/office/officeart/2005/8/layout/hierarchy1"/>
    <dgm:cxn modelId="{BA1FAC43-168F-4D7E-BB8B-15D1E2448D64}" type="presParOf" srcId="{93E1D996-FB87-44F4-9E30-9C402DCF68C4}" destId="{BAE8784F-B01C-4AEA-B795-8EC0ABF81429}" srcOrd="1" destOrd="0" presId="urn:microsoft.com/office/officeart/2005/8/layout/hierarchy1"/>
    <dgm:cxn modelId="{B7338A2E-71FA-4DA9-BB6D-DB0CF83BE79B}" type="presParOf" srcId="{723A31CE-9672-4EC0-B868-B6F11AD35D1D}" destId="{FE1D8A51-3520-4534-8FC4-A45B462EA182}" srcOrd="1" destOrd="0" presId="urn:microsoft.com/office/officeart/2005/8/layout/hierarchy1"/>
    <dgm:cxn modelId="{338BD0DE-57CA-45FB-9742-CB34C259BC36}" type="presParOf" srcId="{FF8798F8-AFF9-432C-A71C-AEF002415AEC}" destId="{9A5469D8-2677-444A-A45F-C6070619F7C4}" srcOrd="2" destOrd="0" presId="urn:microsoft.com/office/officeart/2005/8/layout/hierarchy1"/>
    <dgm:cxn modelId="{D9F2D611-FB61-43A6-A751-136907BB4F50}" type="presParOf" srcId="{FF8798F8-AFF9-432C-A71C-AEF002415AEC}" destId="{E867F8E4-4E9F-4078-8FA5-FE6F6320588C}" srcOrd="3" destOrd="0" presId="urn:microsoft.com/office/officeart/2005/8/layout/hierarchy1"/>
    <dgm:cxn modelId="{0CEA34A1-43CE-4921-A949-2DE9CC566981}" type="presParOf" srcId="{E867F8E4-4E9F-4078-8FA5-FE6F6320588C}" destId="{638DF084-3BBE-4665-96AF-910B5AFC5092}" srcOrd="0" destOrd="0" presId="urn:microsoft.com/office/officeart/2005/8/layout/hierarchy1"/>
    <dgm:cxn modelId="{68D4E84B-5766-4A13-9BF6-FCCE17903356}" type="presParOf" srcId="{638DF084-3BBE-4665-96AF-910B5AFC5092}" destId="{E826EEF8-8149-45A3-B0B4-5C8662CF21AC}" srcOrd="0" destOrd="0" presId="urn:microsoft.com/office/officeart/2005/8/layout/hierarchy1"/>
    <dgm:cxn modelId="{8766E09C-E642-4D1B-85F5-FCF6443EACB5}" type="presParOf" srcId="{638DF084-3BBE-4665-96AF-910B5AFC5092}" destId="{68951379-0A1F-4289-BA91-3F8CEEFC8979}" srcOrd="1" destOrd="0" presId="urn:microsoft.com/office/officeart/2005/8/layout/hierarchy1"/>
    <dgm:cxn modelId="{5E42F53F-0A53-4698-8CE4-95EB1562EDA5}" type="presParOf" srcId="{E867F8E4-4E9F-4078-8FA5-FE6F6320588C}" destId="{661A44BE-4E10-4703-AFF6-913DBAC9634C}" srcOrd="1" destOrd="0" presId="urn:microsoft.com/office/officeart/2005/8/layout/hierarchy1"/>
    <dgm:cxn modelId="{BD6584C1-DFCD-447A-A16D-3D249B4CC44D}" type="presParOf" srcId="{FF8798F8-AFF9-432C-A71C-AEF002415AEC}" destId="{7709DA0F-B7B4-49D4-B9F3-57A1A073F12E}" srcOrd="4" destOrd="0" presId="urn:microsoft.com/office/officeart/2005/8/layout/hierarchy1"/>
    <dgm:cxn modelId="{2F853493-BBC4-4BF3-B49E-22BFA8BE5720}" type="presParOf" srcId="{FF8798F8-AFF9-432C-A71C-AEF002415AEC}" destId="{66910B4C-0B5D-42EC-9B45-0DAFE85CC0CE}" srcOrd="5" destOrd="0" presId="urn:microsoft.com/office/officeart/2005/8/layout/hierarchy1"/>
    <dgm:cxn modelId="{B0DFAF56-4181-4856-9F4C-583777E44FFB}" type="presParOf" srcId="{66910B4C-0B5D-42EC-9B45-0DAFE85CC0CE}" destId="{FCC019E6-A598-4825-90AC-1648C6123D01}" srcOrd="0" destOrd="0" presId="urn:microsoft.com/office/officeart/2005/8/layout/hierarchy1"/>
    <dgm:cxn modelId="{C6CD7577-F60E-4D9F-A8E2-9E1052928C29}" type="presParOf" srcId="{FCC019E6-A598-4825-90AC-1648C6123D01}" destId="{941BB386-3590-4C6D-BD46-0400BC50A327}" srcOrd="0" destOrd="0" presId="urn:microsoft.com/office/officeart/2005/8/layout/hierarchy1"/>
    <dgm:cxn modelId="{3237517D-F094-42B0-8611-AFBF71BCE658}" type="presParOf" srcId="{FCC019E6-A598-4825-90AC-1648C6123D01}" destId="{D5030015-AAF4-446C-A5D3-61784EF7C090}" srcOrd="1" destOrd="0" presId="urn:microsoft.com/office/officeart/2005/8/layout/hierarchy1"/>
    <dgm:cxn modelId="{02A990E8-E81A-4E40-BDCB-22937265D1A4}" type="presParOf" srcId="{66910B4C-0B5D-42EC-9B45-0DAFE85CC0CE}" destId="{CDCA8E94-EDBB-4CB2-9382-948EA66DD63A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E17C4-1622-473E-A3FB-AB504502F6D3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6EAB3-4145-41C6-B5DA-C9F4E7FFD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flow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17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3800" dirty="0" err="1" smtClean="0">
                <a:latin typeface="Nikosh" pitchFamily="2" charset="0"/>
                <a:cs typeface="Nikosh" pitchFamily="2" charset="0"/>
              </a:rPr>
              <a:t>স্বাগতম</a:t>
            </a:r>
            <a:endParaRPr lang="en-US" sz="13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370580" cy="522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/>
              <a:t>দলীয়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endParaRPr lang="en-US" sz="6600" dirty="0"/>
          </a:p>
        </p:txBody>
      </p:sp>
      <p:sp>
        <p:nvSpPr>
          <p:cNvPr id="3" name="Frame 2"/>
          <p:cNvSpPr/>
          <p:nvPr/>
        </p:nvSpPr>
        <p:spPr>
          <a:xfrm>
            <a:off x="304800" y="1981200"/>
            <a:ext cx="8305800" cy="4038600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রেচনে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নেফ্রনের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371600"/>
            <a:ext cx="71628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" pitchFamily="2" charset="0"/>
                <a:cs typeface="Nikosh" pitchFamily="2" charset="0"/>
              </a:rPr>
              <a:t>১.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রেনাল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ধমনি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সৃষ্ট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অ্যাফারেন্ট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আর্টারিওল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ক্যাপসুলের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ভিতরে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ঢুকে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প্রায়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কতটি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কৈশিকনালিকা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.?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প্রায়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৫০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প্রায়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৪০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971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৩০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টি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প্রায়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২০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1197" y="3657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15597" y="3581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830580"/>
            <a:ext cx="8890000" cy="51968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133600"/>
            <a:ext cx="7086600" cy="3657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Nikosh" pitchFamily="2" charset="0"/>
                <a:cs typeface="Nikosh" pitchFamily="2" charset="0"/>
              </a:rPr>
              <a:t>নেফ্রনের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অংকন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আনবে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ধন্যবা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399"/>
            <a:ext cx="8915400" cy="655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	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আখের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আলী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সুজন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শিক্ষক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দিনাজপুর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কালেক্টরেট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স্কুল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এন্ড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2000" dirty="0" smtClean="0">
                <a:latin typeface="Nikosh" pitchFamily="2" charset="0"/>
                <a:cs typeface="Nikosh" pitchFamily="2" charset="0"/>
              </a:rPr>
              <a:t>aasujantqi14@gmail.com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5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নবম</a:t>
            </a:r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বিষয়:জীববিজ্ঞান</a:t>
            </a:r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অধ্যায়:আট</a:t>
            </a:r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নং-৩</a:t>
            </a:r>
          </a:p>
          <a:p>
            <a:pPr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810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2" name="AutoShape 2" descr="Image result for হার্ট অ্যাটাক"/>
          <p:cNvSpPr>
            <a:spLocks noChangeAspect="1" noChangeArrowheads="1"/>
          </p:cNvSpPr>
          <p:nvPr/>
        </p:nvSpPr>
        <p:spPr bwMode="auto">
          <a:xfrm>
            <a:off x="155575" y="-1546225"/>
            <a:ext cx="573405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52578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5226" y="1219200"/>
            <a:ext cx="5869858" cy="395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0"/>
            <a:ext cx="8077200" cy="518160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নেফ্রন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নেফ্রনের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অংশ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নেফ্রনের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গঠন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শিখনফল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ইউরিনিফেরাস নালিকা"/>
          <p:cNvPicPr>
            <a:picLocks noChangeAspect="1" noChangeArrowheads="1"/>
          </p:cNvPicPr>
          <p:nvPr/>
        </p:nvPicPr>
        <p:blipFill>
          <a:blip r:embed="rId2"/>
          <a:srcRect b="21989"/>
          <a:stretch>
            <a:fillRect/>
          </a:stretch>
        </p:blipFill>
        <p:spPr bwMode="auto">
          <a:xfrm>
            <a:off x="2209800" y="1155834"/>
            <a:ext cx="3962400" cy="4254366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চিত্রটি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লক্ষ্য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10200"/>
            <a:ext cx="8229600" cy="792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প্রতিটি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বৃক্কে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বিশেষ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ধরনের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নালিকা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থাকে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ইউরিনিফেরাস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নালিকা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ইউরিনিফেরাস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নালিকা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নেফ্রন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সংগ্রাহক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সংগ্রাহী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নালিকা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6065838"/>
            <a:ext cx="8229600" cy="792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নেফ্রন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মূত্র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তৈরি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আর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সংগ্রাহী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নালিকা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রেনাল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পেলভিসে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মূত্র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বহন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Image result for nephr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1" y="1015269"/>
            <a:ext cx="3200400" cy="401393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334000"/>
            <a:ext cx="8229600" cy="5635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ইউরিনিফেরাস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নালিকার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ক্ষরণকারী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নেফ্রন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791200"/>
            <a:ext cx="8229600" cy="5635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বৃক্কে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১০-১২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নেফ্রন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1524000" y="1066800"/>
            <a:ext cx="12192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143000"/>
            <a:ext cx="1371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ইফারেন্ট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ধমনি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1600200" y="1752600"/>
            <a:ext cx="12192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8600" y="1828800"/>
            <a:ext cx="1371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অ্যাফারেন্ট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ধমনি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676400" y="1524000"/>
            <a:ext cx="1447800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" y="2590800"/>
            <a:ext cx="1371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গ্লোমেরুলাস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628900" y="2095500"/>
            <a:ext cx="914400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05000" y="2743200"/>
            <a:ext cx="2057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বোম্যান্স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ক্যাপসুল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1522447" y="2668553"/>
            <a:ext cx="838200" cy="190189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2000" y="4114800"/>
            <a:ext cx="2133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রেনাল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করপালস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419600" y="1371600"/>
            <a:ext cx="2667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086600" y="1143000"/>
            <a:ext cx="1828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প্যাঁচানো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নালিকা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105400" y="2209800"/>
            <a:ext cx="1828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934200" y="1905000"/>
            <a:ext cx="1828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প্রান্তীয়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প্যাঁচানো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নালিকা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572000" y="3810000"/>
            <a:ext cx="2362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934200" y="3505200"/>
            <a:ext cx="19812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হেনলির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লুপ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638800" y="4495800"/>
            <a:ext cx="1066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705600" y="4267200"/>
            <a:ext cx="19812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সংগ্রাহক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নালিকা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11" grpId="0" animBg="1"/>
      <p:bldP spid="15" grpId="0" animBg="1"/>
      <p:bldP spid="18" grpId="0" animBg="1"/>
      <p:bldP spid="19" grpId="0" animBg="1"/>
      <p:bldP spid="20" grpId="0" animBg="1"/>
      <p:bldP spid="23" grpId="0" animBg="1"/>
      <p:bldP spid="26" grpId="0" animBg="1"/>
      <p:bldP spid="29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cloudCallout">
            <a:avLst>
              <a:gd name="adj1" fmla="val -21517"/>
              <a:gd name="adj2" fmla="val 116654"/>
            </a:avLst>
          </a:prstGeo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0"/>
            <a:ext cx="8229600" cy="1143000"/>
          </a:xfrm>
          <a:prstGeom prst="frame">
            <a:avLst/>
          </a:prstGeom>
          <a:ln w="57150">
            <a:solidFill>
              <a:schemeClr val="tx1"/>
            </a:solidFill>
          </a:ln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মানুষের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দুটি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বৃক্কে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কতটি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নেফ্রন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থাকে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1066800"/>
          <a:ext cx="8001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752600" y="228600"/>
            <a:ext cx="6096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নেই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495800"/>
            <a:ext cx="77724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বোম্যান্স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ক্যাপসুল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স্তরবিশিষ্ট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পেয়ালার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গ্লোমেরুলাস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একগুচ্ছ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কৈশিক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জালিকা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রেনাল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ধমনি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অ্যাফারেন্ট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আর্টারিওল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ক্যাপসুলের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ঢুকে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কৈশিক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নালিকা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রক্তজালিকার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জালিকার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কৈশিকনালিগুলো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ইফারেন্ট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আর্টারিওল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ক্যাপসুল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বেরিয়ে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90C9A-0AFA-43FF-90C9-5D75873CE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13290C9A-0AFA-43FF-90C9-5D75873CE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65D507-189F-4290-A9DE-0B3F8312C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3865D507-189F-4290-A9DE-0B3F8312C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FAC84C-8BFC-4337-9033-2C993141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D9FAC84C-8BFC-4337-9033-2C9931416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381DB1-B317-4E40-B816-2D9B29C85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EB381DB1-B317-4E40-B816-2D9B29C851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E17E53-F58F-4DBB-AE1F-DDE5EF611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42E17E53-F58F-4DBB-AE1F-DDE5EF611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61B365-1C7C-4953-9142-300A8D24F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DA61B365-1C7C-4953-9142-300A8D24F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ADB48B-C116-40A4-9ADB-8EB520D56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70ADB48B-C116-40A4-9ADB-8EB520D56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DD51C7-0A86-449C-8506-EDFB6B716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34DD51C7-0A86-449C-8506-EDFB6B716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18ADFD-F6C2-4AFF-894F-5390782EF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2A18ADFD-F6C2-4AFF-894F-5390782EFA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C88697-665A-44EB-B332-562E395CB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3EC88697-665A-44EB-B332-562E395CB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FE8FF7-36A7-4610-AFE7-57F0B7586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graphicEl>
                                              <a:dgm id="{25FE8FF7-36A7-4610-AFE7-57F0B75860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896873-FB75-40B0-95CC-324AD095D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graphicEl>
                                              <a:dgm id="{7D896873-FB75-40B0-95CC-324AD095D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DE196-794A-47BE-A82D-CE64B98C9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graphicEl>
                                              <a:dgm id="{3E8DE196-794A-47BE-A82D-CE64B98C9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C84C97-9394-4A48-BAC5-EC44DA3B2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graphicEl>
                                              <a:dgm id="{75C84C97-9394-4A48-BAC5-EC44DA3B2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FE7867-B267-4937-A73E-F3B150246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">
                                            <p:graphicEl>
                                              <a:dgm id="{38FE7867-B267-4937-A73E-F3B150246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B96700-2DF5-4284-972A-5B9A97878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graphicEl>
                                              <a:dgm id="{C5B96700-2DF5-4284-972A-5B9A97878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E8784F-B01C-4AEA-B795-8EC0ABF81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">
                                            <p:graphicEl>
                                              <a:dgm id="{BAE8784F-B01C-4AEA-B795-8EC0ABF81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5469D8-2677-444A-A45F-C6070619F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3">
                                            <p:graphicEl>
                                              <a:dgm id="{9A5469D8-2677-444A-A45F-C6070619F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26EEF8-8149-45A3-B0B4-5C8662CF2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3">
                                            <p:graphicEl>
                                              <a:dgm id="{E826EEF8-8149-45A3-B0B4-5C8662CF2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951379-0A1F-4289-BA91-3F8CEEFC8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3">
                                            <p:graphicEl>
                                              <a:dgm id="{68951379-0A1F-4289-BA91-3F8CEEFC8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09DA0F-B7B4-49D4-B9F3-57A1A073F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3">
                                            <p:graphicEl>
                                              <a:dgm id="{7709DA0F-B7B4-49D4-B9F3-57A1A073F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1BB386-3590-4C6D-BD46-0400BC50A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">
                                            <p:graphicEl>
                                              <a:dgm id="{941BB386-3590-4C6D-BD46-0400BC50A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030015-AAF4-446C-A5D3-61784EF7C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3">
                                            <p:graphicEl>
                                              <a:dgm id="{D5030015-AAF4-446C-A5D3-61784EF7C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307</Words>
  <Application>Microsoft Office PowerPoint</Application>
  <PresentationFormat>On-screen Show (4:3)</PresentationFormat>
  <Paragraphs>65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স্বাগতম</vt:lpstr>
      <vt:lpstr>পরিচিতি</vt:lpstr>
      <vt:lpstr>Slide 3</vt:lpstr>
      <vt:lpstr>আজকের পাঠ</vt:lpstr>
      <vt:lpstr>শিখনফল</vt:lpstr>
      <vt:lpstr>Slide 6</vt:lpstr>
      <vt:lpstr>নিচের চিত্রটি লক্ষ্য করি</vt:lpstr>
      <vt:lpstr>একক কাজ</vt:lpstr>
      <vt:lpstr>Slide 9</vt:lpstr>
      <vt:lpstr>নিচের চিত্রটি লক্ষ্য কর</vt:lpstr>
      <vt:lpstr>দলীয় কাজ</vt:lpstr>
      <vt:lpstr>মূল্যায়ন</vt:lpstr>
      <vt:lpstr>বাড়ির কাজ</vt:lpstr>
      <vt:lpstr>Slide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DCSC</dc:creator>
  <cp:lastModifiedBy>DCSC</cp:lastModifiedBy>
  <cp:revision>132</cp:revision>
  <dcterms:created xsi:type="dcterms:W3CDTF">2019-08-19T14:21:51Z</dcterms:created>
  <dcterms:modified xsi:type="dcterms:W3CDTF">2019-10-11T03:55:26Z</dcterms:modified>
</cp:coreProperties>
</file>