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9" r:id="rId4"/>
    <p:sldId id="260" r:id="rId5"/>
    <p:sldId id="261" r:id="rId6"/>
    <p:sldId id="272" r:id="rId7"/>
    <p:sldId id="273" r:id="rId8"/>
    <p:sldId id="274" r:id="rId9"/>
    <p:sldId id="262" r:id="rId10"/>
    <p:sldId id="275" r:id="rId11"/>
    <p:sldId id="276" r:id="rId12"/>
    <p:sldId id="271" r:id="rId13"/>
    <p:sldId id="277" r:id="rId14"/>
    <p:sldId id="278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DE618-D806-4FB6-AF8B-48C95069B5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2EF65-1A80-426E-AC6A-4438079A393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300" dirty="0" smtClean="0">
            <a:latin typeface="NikoshBAN" pitchFamily="2" charset="0"/>
            <a:cs typeface="NikoshBAN" pitchFamily="2" charset="0"/>
          </a:endParaRPr>
        </a:p>
        <a:p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নেফ্রাইটিস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1C638D-CE4B-426A-B67C-2172263CB742}" type="parTrans" cxnId="{CC5BCAA0-3DA4-442E-B7DA-FB1D60066911}">
      <dgm:prSet/>
      <dgm:spPr/>
      <dgm:t>
        <a:bodyPr/>
        <a:lstStyle/>
        <a:p>
          <a:endParaRPr lang="en-US"/>
        </a:p>
      </dgm:t>
    </dgm:pt>
    <dgm:pt modelId="{BAF7F98F-08CF-4EC7-8CA8-51133594E0E8}" type="sibTrans" cxnId="{CC5BCAA0-3DA4-442E-B7DA-FB1D6006691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A49DABE-0ED6-45ED-B26E-ECBE703FC45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9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ডায়াবেটিস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A05EAE19-DD5A-4B5A-BA9B-419FAEE6E6A3}" type="parTrans" cxnId="{00129847-3357-4BF6-8D9B-2695ABB71006}">
      <dgm:prSet/>
      <dgm:spPr/>
      <dgm:t>
        <a:bodyPr/>
        <a:lstStyle/>
        <a:p>
          <a:endParaRPr lang="en-US"/>
        </a:p>
      </dgm:t>
    </dgm:pt>
    <dgm:pt modelId="{E4CEFD1E-B583-42D3-BC5C-4957FA291C2A}" type="sibTrans" cxnId="{00129847-3357-4BF6-8D9B-2695ABB7100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BC68F2E-D39D-4074-BD54-BA115EAD189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endParaRPr lang="en-US" sz="5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উচ্চ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রক্তচাপ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</dgm:t>
    </dgm:pt>
    <dgm:pt modelId="{4BCEFF37-6D32-40CB-9EB3-67D42CB1707B}" type="parTrans" cxnId="{DF06FCA1-5BAB-45E2-9792-3A2F45D3F50A}">
      <dgm:prSet/>
      <dgm:spPr/>
      <dgm:t>
        <a:bodyPr/>
        <a:lstStyle/>
        <a:p>
          <a:endParaRPr lang="en-US"/>
        </a:p>
      </dgm:t>
    </dgm:pt>
    <dgm:pt modelId="{0017055B-D8B4-4525-BB35-66D28B07766F}" type="sibTrans" cxnId="{DF06FCA1-5BAB-45E2-9792-3A2F45D3F50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DBE1AC4-F7D2-4C48-8290-B0DA486B342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" dirty="0" smtClean="0">
            <a:latin typeface="NikoshBAN" pitchFamily="2" charset="0"/>
            <a:cs typeface="NikoshBAN" pitchFamily="2" charset="0"/>
          </a:endParaRPr>
        </a:p>
        <a:p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1400" dirty="0" err="1" smtClean="0">
              <a:latin typeface="NikoshBAN" pitchFamily="2" charset="0"/>
              <a:cs typeface="NikoshBAN" pitchFamily="2" charset="0"/>
            </a:rPr>
            <a:t>কিডনিতে</a:t>
          </a:r>
          <a:r>
            <a:rPr lang="en-US" sz="1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পাথর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56946D2F-F87A-4A6D-953C-BD53A9E3B86E}" type="parTrans" cxnId="{17BCF19D-858C-4FDC-8680-DB4EEF70EFB9}">
      <dgm:prSet/>
      <dgm:spPr/>
      <dgm:t>
        <a:bodyPr/>
        <a:lstStyle/>
        <a:p>
          <a:endParaRPr lang="en-US"/>
        </a:p>
      </dgm:t>
    </dgm:pt>
    <dgm:pt modelId="{F7EBB7A8-EF87-40E1-9DFF-5E702C33B4DA}" type="sibTrans" cxnId="{17BCF19D-858C-4FDC-8680-DB4EEF70EF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0C3B1A-7FDE-4461-948B-0C242159FE7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ঔষধের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পার্শ্ব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প্রতিক্রিয়া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DFAA62-11BB-46E6-BEBD-061D58E582E1}" type="parTrans" cxnId="{CFDA1577-4725-4200-87DA-2CED3713CF21}">
      <dgm:prSet/>
      <dgm:spPr/>
      <dgm:t>
        <a:bodyPr/>
        <a:lstStyle/>
        <a:p>
          <a:endParaRPr lang="en-US"/>
        </a:p>
      </dgm:t>
    </dgm:pt>
    <dgm:pt modelId="{9FC86A5B-8A8E-49A7-B9AB-D79E3C00E22A}" type="sibTrans" cxnId="{CFDA1577-4725-4200-87DA-2CED3713CF2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56AA8B-FB2E-4D81-B2A2-D054EA1AB58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মারাত্মক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ডায়ারিয়া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398154-B8C1-4260-87C5-A13CBEE80199}" type="parTrans" cxnId="{BEA8E00D-4592-441A-B81E-30EBE94A2844}">
      <dgm:prSet/>
      <dgm:spPr/>
      <dgm:t>
        <a:bodyPr/>
        <a:lstStyle/>
        <a:p>
          <a:endParaRPr lang="en-US"/>
        </a:p>
      </dgm:t>
    </dgm:pt>
    <dgm:pt modelId="{A28961FF-231D-48F7-A0C6-8E4D58C5194C}" type="sibTrans" cxnId="{BEA8E00D-4592-441A-B81E-30EBE94A2844}">
      <dgm:prSet/>
      <dgm:spPr/>
      <dgm:t>
        <a:bodyPr/>
        <a:lstStyle/>
        <a:p>
          <a:endParaRPr lang="en-US"/>
        </a:p>
      </dgm:t>
    </dgm:pt>
    <dgm:pt modelId="{2F5DEABC-1F68-455B-9900-7BF4F15200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অতিরিক্ত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রক্তক্ষরণ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B64392-E040-4583-8547-F56D87E11994}" type="parTrans" cxnId="{E96D514F-BF04-4DFC-AD3A-64CF3B2B3A66}">
      <dgm:prSet/>
      <dgm:spPr/>
      <dgm:t>
        <a:bodyPr/>
        <a:lstStyle/>
        <a:p>
          <a:endParaRPr lang="en-US"/>
        </a:p>
      </dgm:t>
    </dgm:pt>
    <dgm:pt modelId="{1A0F136C-BC4C-4010-892D-E9F6366F5481}" type="sibTrans" cxnId="{E96D514F-BF04-4DFC-AD3A-64CF3B2B3A66}">
      <dgm:prSet/>
      <dgm:spPr/>
      <dgm:t>
        <a:bodyPr/>
        <a:lstStyle/>
        <a:p>
          <a:endParaRPr lang="en-US"/>
        </a:p>
      </dgm:t>
    </dgm:pt>
    <dgm:pt modelId="{1582E5CC-8276-4579-B450-F700EDA34CE3}" type="pres">
      <dgm:prSet presAssocID="{C88DE618-D806-4FB6-AF8B-48C95069B5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8311F-13F4-41CB-949A-F701C4200D82}" type="pres">
      <dgm:prSet presAssocID="{3EF2EF65-1A80-426E-AC6A-4438079A393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42D4C-67DD-4334-ABD3-118D389C3BE8}" type="pres">
      <dgm:prSet presAssocID="{3EF2EF65-1A80-426E-AC6A-4438079A393B}" presName="spNode" presStyleCnt="0"/>
      <dgm:spPr/>
    </dgm:pt>
    <dgm:pt modelId="{A45ED878-9323-43C8-900C-B5FFD8F7C2D4}" type="pres">
      <dgm:prSet presAssocID="{BAF7F98F-08CF-4EC7-8CA8-51133594E0E8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D49A5F7-A272-435B-973A-F5372CA01CD9}" type="pres">
      <dgm:prSet presAssocID="{0A49DABE-0ED6-45ED-B26E-ECBE703FC4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84283-F634-4B18-80AB-AB733821CB5A}" type="pres">
      <dgm:prSet presAssocID="{0A49DABE-0ED6-45ED-B26E-ECBE703FC453}" presName="spNode" presStyleCnt="0"/>
      <dgm:spPr/>
    </dgm:pt>
    <dgm:pt modelId="{A37EFEE3-5DF5-40E9-BD9D-479864DB52C4}" type="pres">
      <dgm:prSet presAssocID="{E4CEFD1E-B583-42D3-BC5C-4957FA291C2A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232D62F-A7C6-4122-B954-3FB7218D7403}" type="pres">
      <dgm:prSet presAssocID="{8BC68F2E-D39D-4074-BD54-BA115EAD189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CD709-8432-46A1-9F9F-81E21779997D}" type="pres">
      <dgm:prSet presAssocID="{8BC68F2E-D39D-4074-BD54-BA115EAD1890}" presName="spNode" presStyleCnt="0"/>
      <dgm:spPr/>
    </dgm:pt>
    <dgm:pt modelId="{120F274C-B0A1-4EFD-AC39-6F2E37E692C8}" type="pres">
      <dgm:prSet presAssocID="{0017055B-D8B4-4525-BB35-66D28B07766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48907D69-4643-4D64-B781-42E8205487DE}" type="pres">
      <dgm:prSet presAssocID="{BDBE1AC4-F7D2-4C48-8290-B0DA486B34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CD0A6-177F-4755-9D84-28AF76B4EAB6}" type="pres">
      <dgm:prSet presAssocID="{BDBE1AC4-F7D2-4C48-8290-B0DA486B342B}" presName="spNode" presStyleCnt="0"/>
      <dgm:spPr/>
    </dgm:pt>
    <dgm:pt modelId="{E02CDC2E-0E68-4E2E-AC53-B149180124FD}" type="pres">
      <dgm:prSet presAssocID="{F7EBB7A8-EF87-40E1-9DFF-5E702C33B4D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2E2FB0E6-B0C4-4D72-B22D-7A400AFD7131}" type="pres">
      <dgm:prSet presAssocID="{620C3B1A-7FDE-4461-948B-0C242159FE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772A-355B-4ECD-BC8C-28942247F283}" type="pres">
      <dgm:prSet presAssocID="{620C3B1A-7FDE-4461-948B-0C242159FE71}" presName="spNode" presStyleCnt="0"/>
      <dgm:spPr/>
    </dgm:pt>
    <dgm:pt modelId="{BFBEAC91-096A-417D-A811-17DF9FFACD2A}" type="pres">
      <dgm:prSet presAssocID="{9FC86A5B-8A8E-49A7-B9AB-D79E3C00E22A}" presName="sibTrans" presStyleLbl="sibTrans1D1" presStyleIdx="4" presStyleCnt="7"/>
      <dgm:spPr/>
      <dgm:t>
        <a:bodyPr/>
        <a:lstStyle/>
        <a:p>
          <a:endParaRPr lang="en-US"/>
        </a:p>
      </dgm:t>
    </dgm:pt>
    <dgm:pt modelId="{B7998EEA-8169-4064-8D57-B0618C437BB6}" type="pres">
      <dgm:prSet presAssocID="{A156AA8B-FB2E-4D81-B2A2-D054EA1AB58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3D8A-BFCD-42B5-AB63-758F35F953A8}" type="pres">
      <dgm:prSet presAssocID="{A156AA8B-FB2E-4D81-B2A2-D054EA1AB58F}" presName="spNode" presStyleCnt="0"/>
      <dgm:spPr/>
    </dgm:pt>
    <dgm:pt modelId="{A4F271D5-CA02-4806-BFD3-A15181168052}" type="pres">
      <dgm:prSet presAssocID="{A28961FF-231D-48F7-A0C6-8E4D58C5194C}" presName="sibTrans" presStyleLbl="sibTrans1D1" presStyleIdx="5" presStyleCnt="7"/>
      <dgm:spPr/>
      <dgm:t>
        <a:bodyPr/>
        <a:lstStyle/>
        <a:p>
          <a:endParaRPr lang="en-US"/>
        </a:p>
      </dgm:t>
    </dgm:pt>
    <dgm:pt modelId="{3224038F-1DCD-4670-9350-876C740A3AEF}" type="pres">
      <dgm:prSet presAssocID="{2F5DEABC-1F68-455B-9900-7BF4F15200B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7C82D-40C2-40DF-AA1D-AF6CB8567652}" type="pres">
      <dgm:prSet presAssocID="{2F5DEABC-1F68-455B-9900-7BF4F15200B6}" presName="spNode" presStyleCnt="0"/>
      <dgm:spPr/>
    </dgm:pt>
    <dgm:pt modelId="{FB13140E-64F2-449F-8F23-807E10251DE8}" type="pres">
      <dgm:prSet presAssocID="{1A0F136C-BC4C-4010-892D-E9F6366F5481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0C2571E2-0E44-4F64-9264-76FCBA3E1D03}" type="presOf" srcId="{C88DE618-D806-4FB6-AF8B-48C95069B5C5}" destId="{1582E5CC-8276-4579-B450-F700EDA34CE3}" srcOrd="0" destOrd="0" presId="urn:microsoft.com/office/officeart/2005/8/layout/cycle5"/>
    <dgm:cxn modelId="{02987670-FDB8-4E9D-88A1-971AA846EEC6}" type="presOf" srcId="{A28961FF-231D-48F7-A0C6-8E4D58C5194C}" destId="{A4F271D5-CA02-4806-BFD3-A15181168052}" srcOrd="0" destOrd="0" presId="urn:microsoft.com/office/officeart/2005/8/layout/cycle5"/>
    <dgm:cxn modelId="{DF06FCA1-5BAB-45E2-9792-3A2F45D3F50A}" srcId="{C88DE618-D806-4FB6-AF8B-48C95069B5C5}" destId="{8BC68F2E-D39D-4074-BD54-BA115EAD1890}" srcOrd="2" destOrd="0" parTransId="{4BCEFF37-6D32-40CB-9EB3-67D42CB1707B}" sibTransId="{0017055B-D8B4-4525-BB35-66D28B07766F}"/>
    <dgm:cxn modelId="{D8BEE328-A270-4561-8423-3BB524B47000}" type="presOf" srcId="{620C3B1A-7FDE-4461-948B-0C242159FE71}" destId="{2E2FB0E6-B0C4-4D72-B22D-7A400AFD7131}" srcOrd="0" destOrd="0" presId="urn:microsoft.com/office/officeart/2005/8/layout/cycle5"/>
    <dgm:cxn modelId="{ADB59ABB-BE84-4695-8402-6A0E2F7AD72E}" type="presOf" srcId="{BDBE1AC4-F7D2-4C48-8290-B0DA486B342B}" destId="{48907D69-4643-4D64-B781-42E8205487DE}" srcOrd="0" destOrd="0" presId="urn:microsoft.com/office/officeart/2005/8/layout/cycle5"/>
    <dgm:cxn modelId="{17BCF19D-858C-4FDC-8680-DB4EEF70EFB9}" srcId="{C88DE618-D806-4FB6-AF8B-48C95069B5C5}" destId="{BDBE1AC4-F7D2-4C48-8290-B0DA486B342B}" srcOrd="3" destOrd="0" parTransId="{56946D2F-F87A-4A6D-953C-BD53A9E3B86E}" sibTransId="{F7EBB7A8-EF87-40E1-9DFF-5E702C33B4DA}"/>
    <dgm:cxn modelId="{7F0B326A-4A56-4FF8-9DCF-1F42C535F19A}" type="presOf" srcId="{0017055B-D8B4-4525-BB35-66D28B07766F}" destId="{120F274C-B0A1-4EFD-AC39-6F2E37E692C8}" srcOrd="0" destOrd="0" presId="urn:microsoft.com/office/officeart/2005/8/layout/cycle5"/>
    <dgm:cxn modelId="{CF869E54-656A-4C5A-A7D0-5651B25AB829}" type="presOf" srcId="{0A49DABE-0ED6-45ED-B26E-ECBE703FC453}" destId="{4D49A5F7-A272-435B-973A-F5372CA01CD9}" srcOrd="0" destOrd="0" presId="urn:microsoft.com/office/officeart/2005/8/layout/cycle5"/>
    <dgm:cxn modelId="{1ED9B489-2F9A-42A8-A2EA-10F206F8E69A}" type="presOf" srcId="{9FC86A5B-8A8E-49A7-B9AB-D79E3C00E22A}" destId="{BFBEAC91-096A-417D-A811-17DF9FFACD2A}" srcOrd="0" destOrd="0" presId="urn:microsoft.com/office/officeart/2005/8/layout/cycle5"/>
    <dgm:cxn modelId="{584EA6FD-572F-431E-AB81-E5AE6F66A4D2}" type="presOf" srcId="{8BC68F2E-D39D-4074-BD54-BA115EAD1890}" destId="{E232D62F-A7C6-4122-B954-3FB7218D7403}" srcOrd="0" destOrd="0" presId="urn:microsoft.com/office/officeart/2005/8/layout/cycle5"/>
    <dgm:cxn modelId="{DF242FCC-085B-4B48-B407-608DAB035F8D}" type="presOf" srcId="{3EF2EF65-1A80-426E-AC6A-4438079A393B}" destId="{F6B8311F-13F4-41CB-949A-F701C4200D82}" srcOrd="0" destOrd="0" presId="urn:microsoft.com/office/officeart/2005/8/layout/cycle5"/>
    <dgm:cxn modelId="{69DD3609-9E47-4E5F-BD4E-B4D9E6939FB0}" type="presOf" srcId="{2F5DEABC-1F68-455B-9900-7BF4F15200B6}" destId="{3224038F-1DCD-4670-9350-876C740A3AEF}" srcOrd="0" destOrd="0" presId="urn:microsoft.com/office/officeart/2005/8/layout/cycle5"/>
    <dgm:cxn modelId="{E96D514F-BF04-4DFC-AD3A-64CF3B2B3A66}" srcId="{C88DE618-D806-4FB6-AF8B-48C95069B5C5}" destId="{2F5DEABC-1F68-455B-9900-7BF4F15200B6}" srcOrd="6" destOrd="0" parTransId="{84B64392-E040-4583-8547-F56D87E11994}" sibTransId="{1A0F136C-BC4C-4010-892D-E9F6366F5481}"/>
    <dgm:cxn modelId="{CFDA1577-4725-4200-87DA-2CED3713CF21}" srcId="{C88DE618-D806-4FB6-AF8B-48C95069B5C5}" destId="{620C3B1A-7FDE-4461-948B-0C242159FE71}" srcOrd="4" destOrd="0" parTransId="{83DFAA62-11BB-46E6-BEBD-061D58E582E1}" sibTransId="{9FC86A5B-8A8E-49A7-B9AB-D79E3C00E22A}"/>
    <dgm:cxn modelId="{F24C7798-2ECA-494A-8CE8-878C54134AE8}" type="presOf" srcId="{A156AA8B-FB2E-4D81-B2A2-D054EA1AB58F}" destId="{B7998EEA-8169-4064-8D57-B0618C437BB6}" srcOrd="0" destOrd="0" presId="urn:microsoft.com/office/officeart/2005/8/layout/cycle5"/>
    <dgm:cxn modelId="{5E1F838A-E077-4757-94D0-4CCFB6AE39C9}" type="presOf" srcId="{E4CEFD1E-B583-42D3-BC5C-4957FA291C2A}" destId="{A37EFEE3-5DF5-40E9-BD9D-479864DB52C4}" srcOrd="0" destOrd="0" presId="urn:microsoft.com/office/officeart/2005/8/layout/cycle5"/>
    <dgm:cxn modelId="{8692057C-D979-4194-8BAC-CB32B7187FB6}" type="presOf" srcId="{BAF7F98F-08CF-4EC7-8CA8-51133594E0E8}" destId="{A45ED878-9323-43C8-900C-B5FFD8F7C2D4}" srcOrd="0" destOrd="0" presId="urn:microsoft.com/office/officeart/2005/8/layout/cycle5"/>
    <dgm:cxn modelId="{79DA2546-9DA3-4E17-8C44-D9D586959F40}" type="presOf" srcId="{1A0F136C-BC4C-4010-892D-E9F6366F5481}" destId="{FB13140E-64F2-449F-8F23-807E10251DE8}" srcOrd="0" destOrd="0" presId="urn:microsoft.com/office/officeart/2005/8/layout/cycle5"/>
    <dgm:cxn modelId="{5A19F738-1DA4-426B-8D60-8553D8E080E1}" type="presOf" srcId="{F7EBB7A8-EF87-40E1-9DFF-5E702C33B4DA}" destId="{E02CDC2E-0E68-4E2E-AC53-B149180124FD}" srcOrd="0" destOrd="0" presId="urn:microsoft.com/office/officeart/2005/8/layout/cycle5"/>
    <dgm:cxn modelId="{00129847-3357-4BF6-8D9B-2695ABB71006}" srcId="{C88DE618-D806-4FB6-AF8B-48C95069B5C5}" destId="{0A49DABE-0ED6-45ED-B26E-ECBE703FC453}" srcOrd="1" destOrd="0" parTransId="{A05EAE19-DD5A-4B5A-BA9B-419FAEE6E6A3}" sibTransId="{E4CEFD1E-B583-42D3-BC5C-4957FA291C2A}"/>
    <dgm:cxn modelId="{CC5BCAA0-3DA4-442E-B7DA-FB1D60066911}" srcId="{C88DE618-D806-4FB6-AF8B-48C95069B5C5}" destId="{3EF2EF65-1A80-426E-AC6A-4438079A393B}" srcOrd="0" destOrd="0" parTransId="{C21C638D-CE4B-426A-B67C-2172263CB742}" sibTransId="{BAF7F98F-08CF-4EC7-8CA8-51133594E0E8}"/>
    <dgm:cxn modelId="{BEA8E00D-4592-441A-B81E-30EBE94A2844}" srcId="{C88DE618-D806-4FB6-AF8B-48C95069B5C5}" destId="{A156AA8B-FB2E-4D81-B2A2-D054EA1AB58F}" srcOrd="5" destOrd="0" parTransId="{93398154-B8C1-4260-87C5-A13CBEE80199}" sibTransId="{A28961FF-231D-48F7-A0C6-8E4D58C5194C}"/>
    <dgm:cxn modelId="{3141C60A-3483-434E-BDF6-E269B1A8C6DE}" type="presParOf" srcId="{1582E5CC-8276-4579-B450-F700EDA34CE3}" destId="{F6B8311F-13F4-41CB-949A-F701C4200D82}" srcOrd="0" destOrd="0" presId="urn:microsoft.com/office/officeart/2005/8/layout/cycle5"/>
    <dgm:cxn modelId="{0B8826B3-C1DE-4A2B-829A-2EC1FBA5F415}" type="presParOf" srcId="{1582E5CC-8276-4579-B450-F700EDA34CE3}" destId="{8A142D4C-67DD-4334-ABD3-118D389C3BE8}" srcOrd="1" destOrd="0" presId="urn:microsoft.com/office/officeart/2005/8/layout/cycle5"/>
    <dgm:cxn modelId="{D6ABDCB5-A180-4B68-B866-B18EA8B32E30}" type="presParOf" srcId="{1582E5CC-8276-4579-B450-F700EDA34CE3}" destId="{A45ED878-9323-43C8-900C-B5FFD8F7C2D4}" srcOrd="2" destOrd="0" presId="urn:microsoft.com/office/officeart/2005/8/layout/cycle5"/>
    <dgm:cxn modelId="{9237E823-FA99-476B-BEDB-53580FED7DA5}" type="presParOf" srcId="{1582E5CC-8276-4579-B450-F700EDA34CE3}" destId="{4D49A5F7-A272-435B-973A-F5372CA01CD9}" srcOrd="3" destOrd="0" presId="urn:microsoft.com/office/officeart/2005/8/layout/cycle5"/>
    <dgm:cxn modelId="{CFA5C8C5-6540-40B6-A6D5-0CE3E4B50F7E}" type="presParOf" srcId="{1582E5CC-8276-4579-B450-F700EDA34CE3}" destId="{76F84283-F634-4B18-80AB-AB733821CB5A}" srcOrd="4" destOrd="0" presId="urn:microsoft.com/office/officeart/2005/8/layout/cycle5"/>
    <dgm:cxn modelId="{BBB06C87-962E-43CC-BEF3-13558F85062C}" type="presParOf" srcId="{1582E5CC-8276-4579-B450-F700EDA34CE3}" destId="{A37EFEE3-5DF5-40E9-BD9D-479864DB52C4}" srcOrd="5" destOrd="0" presId="urn:microsoft.com/office/officeart/2005/8/layout/cycle5"/>
    <dgm:cxn modelId="{773909D3-868B-45FE-8408-EBE4B7FBA83A}" type="presParOf" srcId="{1582E5CC-8276-4579-B450-F700EDA34CE3}" destId="{E232D62F-A7C6-4122-B954-3FB7218D7403}" srcOrd="6" destOrd="0" presId="urn:microsoft.com/office/officeart/2005/8/layout/cycle5"/>
    <dgm:cxn modelId="{E54C106C-DB50-4AD9-A2CA-AD8740195875}" type="presParOf" srcId="{1582E5CC-8276-4579-B450-F700EDA34CE3}" destId="{020CD709-8432-46A1-9F9F-81E21779997D}" srcOrd="7" destOrd="0" presId="urn:microsoft.com/office/officeart/2005/8/layout/cycle5"/>
    <dgm:cxn modelId="{DC4E941E-AB57-4EE6-9FA2-A9BF0B33C8ED}" type="presParOf" srcId="{1582E5CC-8276-4579-B450-F700EDA34CE3}" destId="{120F274C-B0A1-4EFD-AC39-6F2E37E692C8}" srcOrd="8" destOrd="0" presId="urn:microsoft.com/office/officeart/2005/8/layout/cycle5"/>
    <dgm:cxn modelId="{FB3FF490-AA57-4470-805D-097028021CD8}" type="presParOf" srcId="{1582E5CC-8276-4579-B450-F700EDA34CE3}" destId="{48907D69-4643-4D64-B781-42E8205487DE}" srcOrd="9" destOrd="0" presId="urn:microsoft.com/office/officeart/2005/8/layout/cycle5"/>
    <dgm:cxn modelId="{DB41DD76-38AA-43E6-A5A7-B122AB3AA816}" type="presParOf" srcId="{1582E5CC-8276-4579-B450-F700EDA34CE3}" destId="{978CD0A6-177F-4755-9D84-28AF76B4EAB6}" srcOrd="10" destOrd="0" presId="urn:microsoft.com/office/officeart/2005/8/layout/cycle5"/>
    <dgm:cxn modelId="{EA93A890-92DA-4555-A024-902D6F5A4C37}" type="presParOf" srcId="{1582E5CC-8276-4579-B450-F700EDA34CE3}" destId="{E02CDC2E-0E68-4E2E-AC53-B149180124FD}" srcOrd="11" destOrd="0" presId="urn:microsoft.com/office/officeart/2005/8/layout/cycle5"/>
    <dgm:cxn modelId="{B93E85B9-D3E4-41F1-B6C1-384C4A99BC6C}" type="presParOf" srcId="{1582E5CC-8276-4579-B450-F700EDA34CE3}" destId="{2E2FB0E6-B0C4-4D72-B22D-7A400AFD7131}" srcOrd="12" destOrd="0" presId="urn:microsoft.com/office/officeart/2005/8/layout/cycle5"/>
    <dgm:cxn modelId="{83281AA1-FCAA-44CD-8B45-570774B6BD50}" type="presParOf" srcId="{1582E5CC-8276-4579-B450-F700EDA34CE3}" destId="{5C2F772A-355B-4ECD-BC8C-28942247F283}" srcOrd="13" destOrd="0" presId="urn:microsoft.com/office/officeart/2005/8/layout/cycle5"/>
    <dgm:cxn modelId="{0C74B584-CD97-47D8-8266-A9871F0C2D5B}" type="presParOf" srcId="{1582E5CC-8276-4579-B450-F700EDA34CE3}" destId="{BFBEAC91-096A-417D-A811-17DF9FFACD2A}" srcOrd="14" destOrd="0" presId="urn:microsoft.com/office/officeart/2005/8/layout/cycle5"/>
    <dgm:cxn modelId="{011045CE-3DCD-4935-A33E-81A40842C6FC}" type="presParOf" srcId="{1582E5CC-8276-4579-B450-F700EDA34CE3}" destId="{B7998EEA-8169-4064-8D57-B0618C437BB6}" srcOrd="15" destOrd="0" presId="urn:microsoft.com/office/officeart/2005/8/layout/cycle5"/>
    <dgm:cxn modelId="{31DC4DFE-14FA-4DBB-9583-34BDAEDE44A0}" type="presParOf" srcId="{1582E5CC-8276-4579-B450-F700EDA34CE3}" destId="{7C123D8A-BFCD-42B5-AB63-758F35F953A8}" srcOrd="16" destOrd="0" presId="urn:microsoft.com/office/officeart/2005/8/layout/cycle5"/>
    <dgm:cxn modelId="{505B6B93-4BB3-4224-B6B2-FD87A934A173}" type="presParOf" srcId="{1582E5CC-8276-4579-B450-F700EDA34CE3}" destId="{A4F271D5-CA02-4806-BFD3-A15181168052}" srcOrd="17" destOrd="0" presId="urn:microsoft.com/office/officeart/2005/8/layout/cycle5"/>
    <dgm:cxn modelId="{34B94F08-365D-472C-AE44-045D606251B4}" type="presParOf" srcId="{1582E5CC-8276-4579-B450-F700EDA34CE3}" destId="{3224038F-1DCD-4670-9350-876C740A3AEF}" srcOrd="18" destOrd="0" presId="urn:microsoft.com/office/officeart/2005/8/layout/cycle5"/>
    <dgm:cxn modelId="{812D5D8E-EF22-42E4-83BB-25A3D01F1A4E}" type="presParOf" srcId="{1582E5CC-8276-4579-B450-F700EDA34CE3}" destId="{E377C82D-40C2-40DF-AA1D-AF6CB8567652}" srcOrd="19" destOrd="0" presId="urn:microsoft.com/office/officeart/2005/8/layout/cycle5"/>
    <dgm:cxn modelId="{5A6D184A-67C2-49E0-A174-6686340FA75B}" type="presParOf" srcId="{1582E5CC-8276-4579-B450-F700EDA34CE3}" destId="{FB13140E-64F2-449F-8F23-807E10251DE8}" srcOrd="20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DE618-D806-4FB6-AF8B-48C95069B5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C3B1A-7FDE-4461-948B-0C242159FE7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মূত্রের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যাবে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DFAA62-11BB-46E6-BEBD-061D58E582E1}" type="parTrans" cxnId="{CFDA1577-4725-4200-87DA-2CED3713CF21}">
      <dgm:prSet/>
      <dgm:spPr/>
      <dgm:t>
        <a:bodyPr/>
        <a:lstStyle/>
        <a:p>
          <a:endParaRPr lang="en-US"/>
        </a:p>
      </dgm:t>
    </dgm:pt>
    <dgm:pt modelId="{9FC86A5B-8A8E-49A7-B9AB-D79E3C00E22A}" type="sibTrans" cxnId="{CFDA1577-4725-4200-87DA-2CED3713CF2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56AA8B-FB2E-4D81-B2A2-D054EA1AB58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রক্তে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বৃদ্ধি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398154-B8C1-4260-87C5-A13CBEE80199}" type="parTrans" cxnId="{BEA8E00D-4592-441A-B81E-30EBE94A2844}">
      <dgm:prSet/>
      <dgm:spPr/>
      <dgm:t>
        <a:bodyPr/>
        <a:lstStyle/>
        <a:p>
          <a:endParaRPr lang="en-US"/>
        </a:p>
      </dgm:t>
    </dgm:pt>
    <dgm:pt modelId="{A28961FF-231D-48F7-A0C6-8E4D58C5194C}" type="sibTrans" cxnId="{BEA8E00D-4592-441A-B81E-30EBE94A2844}">
      <dgm:prSet/>
      <dgm:spPr/>
      <dgm:t>
        <a:bodyPr/>
        <a:lstStyle/>
        <a:p>
          <a:endParaRPr lang="en-US"/>
        </a:p>
      </dgm:t>
    </dgm:pt>
    <dgm:pt modelId="{2F5DEABC-1F68-455B-9900-7BF4F15200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রক্তের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বর্জ্য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দ্রব্যাদি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অপসারণের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রোগীকে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ডায়ালাইসিস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B64392-E040-4583-8547-F56D87E11994}" type="parTrans" cxnId="{E96D514F-BF04-4DFC-AD3A-64CF3B2B3A66}">
      <dgm:prSet/>
      <dgm:spPr/>
      <dgm:t>
        <a:bodyPr/>
        <a:lstStyle/>
        <a:p>
          <a:endParaRPr lang="en-US"/>
        </a:p>
      </dgm:t>
    </dgm:pt>
    <dgm:pt modelId="{1A0F136C-BC4C-4010-892D-E9F6366F5481}" type="sibTrans" cxnId="{E96D514F-BF04-4DFC-AD3A-64CF3B2B3A66}">
      <dgm:prSet/>
      <dgm:spPr/>
      <dgm:t>
        <a:bodyPr/>
        <a:lstStyle/>
        <a:p>
          <a:endParaRPr lang="en-US"/>
        </a:p>
      </dgm:t>
    </dgm:pt>
    <dgm:pt modelId="{1582E5CC-8276-4579-B450-F700EDA34CE3}" type="pres">
      <dgm:prSet presAssocID="{C88DE618-D806-4FB6-AF8B-48C95069B5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FB0E6-B0C4-4D72-B22D-7A400AFD7131}" type="pres">
      <dgm:prSet presAssocID="{620C3B1A-7FDE-4461-948B-0C242159FE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772A-355B-4ECD-BC8C-28942247F283}" type="pres">
      <dgm:prSet presAssocID="{620C3B1A-7FDE-4461-948B-0C242159FE71}" presName="spNode" presStyleCnt="0"/>
      <dgm:spPr/>
    </dgm:pt>
    <dgm:pt modelId="{BFBEAC91-096A-417D-A811-17DF9FFACD2A}" type="pres">
      <dgm:prSet presAssocID="{9FC86A5B-8A8E-49A7-B9AB-D79E3C00E22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7998EEA-8169-4064-8D57-B0618C437BB6}" type="pres">
      <dgm:prSet presAssocID="{A156AA8B-FB2E-4D81-B2A2-D054EA1AB5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3D8A-BFCD-42B5-AB63-758F35F953A8}" type="pres">
      <dgm:prSet presAssocID="{A156AA8B-FB2E-4D81-B2A2-D054EA1AB58F}" presName="spNode" presStyleCnt="0"/>
      <dgm:spPr/>
    </dgm:pt>
    <dgm:pt modelId="{A4F271D5-CA02-4806-BFD3-A15181168052}" type="pres">
      <dgm:prSet presAssocID="{A28961FF-231D-48F7-A0C6-8E4D58C5194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224038F-1DCD-4670-9350-876C740A3AEF}" type="pres">
      <dgm:prSet presAssocID="{2F5DEABC-1F68-455B-9900-7BF4F15200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7C82D-40C2-40DF-AA1D-AF6CB8567652}" type="pres">
      <dgm:prSet presAssocID="{2F5DEABC-1F68-455B-9900-7BF4F15200B6}" presName="spNode" presStyleCnt="0"/>
      <dgm:spPr/>
    </dgm:pt>
    <dgm:pt modelId="{FB13140E-64F2-449F-8F23-807E10251DE8}" type="pres">
      <dgm:prSet presAssocID="{1A0F136C-BC4C-4010-892D-E9F6366F5481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3795DB3E-D292-4ADD-BD56-65634036D0D3}" type="presOf" srcId="{A156AA8B-FB2E-4D81-B2A2-D054EA1AB58F}" destId="{B7998EEA-8169-4064-8D57-B0618C437BB6}" srcOrd="0" destOrd="0" presId="urn:microsoft.com/office/officeart/2005/8/layout/cycle5"/>
    <dgm:cxn modelId="{E96D514F-BF04-4DFC-AD3A-64CF3B2B3A66}" srcId="{C88DE618-D806-4FB6-AF8B-48C95069B5C5}" destId="{2F5DEABC-1F68-455B-9900-7BF4F15200B6}" srcOrd="2" destOrd="0" parTransId="{84B64392-E040-4583-8547-F56D87E11994}" sibTransId="{1A0F136C-BC4C-4010-892D-E9F6366F5481}"/>
    <dgm:cxn modelId="{CFDA1577-4725-4200-87DA-2CED3713CF21}" srcId="{C88DE618-D806-4FB6-AF8B-48C95069B5C5}" destId="{620C3B1A-7FDE-4461-948B-0C242159FE71}" srcOrd="0" destOrd="0" parTransId="{83DFAA62-11BB-46E6-BEBD-061D58E582E1}" sibTransId="{9FC86A5B-8A8E-49A7-B9AB-D79E3C00E22A}"/>
    <dgm:cxn modelId="{CB0DD364-EC56-437E-BAE4-E28BAFC2E35C}" type="presOf" srcId="{C88DE618-D806-4FB6-AF8B-48C95069B5C5}" destId="{1582E5CC-8276-4579-B450-F700EDA34CE3}" srcOrd="0" destOrd="0" presId="urn:microsoft.com/office/officeart/2005/8/layout/cycle5"/>
    <dgm:cxn modelId="{E5FBD92D-6600-46B4-A800-2B0FC03A3406}" type="presOf" srcId="{620C3B1A-7FDE-4461-948B-0C242159FE71}" destId="{2E2FB0E6-B0C4-4D72-B22D-7A400AFD7131}" srcOrd="0" destOrd="0" presId="urn:microsoft.com/office/officeart/2005/8/layout/cycle5"/>
    <dgm:cxn modelId="{201A50A6-7152-46F8-AB6F-4743527906AE}" type="presOf" srcId="{2F5DEABC-1F68-455B-9900-7BF4F15200B6}" destId="{3224038F-1DCD-4670-9350-876C740A3AEF}" srcOrd="0" destOrd="0" presId="urn:microsoft.com/office/officeart/2005/8/layout/cycle5"/>
    <dgm:cxn modelId="{52FBE3C1-4FCA-4589-BB72-C0B37A7B1187}" type="presOf" srcId="{1A0F136C-BC4C-4010-892D-E9F6366F5481}" destId="{FB13140E-64F2-449F-8F23-807E10251DE8}" srcOrd="0" destOrd="0" presId="urn:microsoft.com/office/officeart/2005/8/layout/cycle5"/>
    <dgm:cxn modelId="{BEA8E00D-4592-441A-B81E-30EBE94A2844}" srcId="{C88DE618-D806-4FB6-AF8B-48C95069B5C5}" destId="{A156AA8B-FB2E-4D81-B2A2-D054EA1AB58F}" srcOrd="1" destOrd="0" parTransId="{93398154-B8C1-4260-87C5-A13CBEE80199}" sibTransId="{A28961FF-231D-48F7-A0C6-8E4D58C5194C}"/>
    <dgm:cxn modelId="{2554C965-4D0F-4B5B-9829-82E3BEB7CB2F}" type="presOf" srcId="{A28961FF-231D-48F7-A0C6-8E4D58C5194C}" destId="{A4F271D5-CA02-4806-BFD3-A15181168052}" srcOrd="0" destOrd="0" presId="urn:microsoft.com/office/officeart/2005/8/layout/cycle5"/>
    <dgm:cxn modelId="{9A5B0C73-EBE8-4B40-8F33-A44F6A83413B}" type="presOf" srcId="{9FC86A5B-8A8E-49A7-B9AB-D79E3C00E22A}" destId="{BFBEAC91-096A-417D-A811-17DF9FFACD2A}" srcOrd="0" destOrd="0" presId="urn:microsoft.com/office/officeart/2005/8/layout/cycle5"/>
    <dgm:cxn modelId="{732E49AF-6B19-470B-A9EA-EAD487A95E94}" type="presParOf" srcId="{1582E5CC-8276-4579-B450-F700EDA34CE3}" destId="{2E2FB0E6-B0C4-4D72-B22D-7A400AFD7131}" srcOrd="0" destOrd="0" presId="urn:microsoft.com/office/officeart/2005/8/layout/cycle5"/>
    <dgm:cxn modelId="{38CED21A-2AFB-4576-AADB-DC67518EF139}" type="presParOf" srcId="{1582E5CC-8276-4579-B450-F700EDA34CE3}" destId="{5C2F772A-355B-4ECD-BC8C-28942247F283}" srcOrd="1" destOrd="0" presId="urn:microsoft.com/office/officeart/2005/8/layout/cycle5"/>
    <dgm:cxn modelId="{C2E043A5-2A24-41BC-9788-8272E30E44AF}" type="presParOf" srcId="{1582E5CC-8276-4579-B450-F700EDA34CE3}" destId="{BFBEAC91-096A-417D-A811-17DF9FFACD2A}" srcOrd="2" destOrd="0" presId="urn:microsoft.com/office/officeart/2005/8/layout/cycle5"/>
    <dgm:cxn modelId="{3B5D6AE2-274E-4CB9-8C39-FAE4B63ECFFA}" type="presParOf" srcId="{1582E5CC-8276-4579-B450-F700EDA34CE3}" destId="{B7998EEA-8169-4064-8D57-B0618C437BB6}" srcOrd="3" destOrd="0" presId="urn:microsoft.com/office/officeart/2005/8/layout/cycle5"/>
    <dgm:cxn modelId="{274C3F5A-E0F4-49FF-AF42-07280352E16E}" type="presParOf" srcId="{1582E5CC-8276-4579-B450-F700EDA34CE3}" destId="{7C123D8A-BFCD-42B5-AB63-758F35F953A8}" srcOrd="4" destOrd="0" presId="urn:microsoft.com/office/officeart/2005/8/layout/cycle5"/>
    <dgm:cxn modelId="{B10D7958-43E7-4CDA-B3E2-2C5D399E2D63}" type="presParOf" srcId="{1582E5CC-8276-4579-B450-F700EDA34CE3}" destId="{A4F271D5-CA02-4806-BFD3-A15181168052}" srcOrd="5" destOrd="0" presId="urn:microsoft.com/office/officeart/2005/8/layout/cycle5"/>
    <dgm:cxn modelId="{AE4481CF-9C6B-45FE-A352-96CDBA5D7C0D}" type="presParOf" srcId="{1582E5CC-8276-4579-B450-F700EDA34CE3}" destId="{3224038F-1DCD-4670-9350-876C740A3AEF}" srcOrd="6" destOrd="0" presId="urn:microsoft.com/office/officeart/2005/8/layout/cycle5"/>
    <dgm:cxn modelId="{C8663781-ECFC-42BB-AD55-0150DF7FFAFE}" type="presParOf" srcId="{1582E5CC-8276-4579-B450-F700EDA34CE3}" destId="{E377C82D-40C2-40DF-AA1D-AF6CB8567652}" srcOrd="7" destOrd="0" presId="urn:microsoft.com/office/officeart/2005/8/layout/cycle5"/>
    <dgm:cxn modelId="{A1561A7B-A434-4B2D-9E91-1ECB66FB8BEA}" type="presParOf" srcId="{1582E5CC-8276-4579-B450-F700EDA34CE3}" destId="{FB13140E-64F2-449F-8F23-807E10251DE8}" srcOrd="8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263C6-2EDA-4532-B50E-ABFFF0B10F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AF120-5D3D-4657-97D8-D33D50DA19B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ছাড়াই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স্যালাইন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।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অনেকে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ব্যতিক্রম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-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72498D4-0319-4236-9EB2-D921E832EE4B}" type="parTrans" cxnId="{10609537-3C29-4D1F-A020-06A6227EC587}">
      <dgm:prSet/>
      <dgm:spPr/>
      <dgm:t>
        <a:bodyPr/>
        <a:lstStyle/>
        <a:p>
          <a:endParaRPr lang="en-US"/>
        </a:p>
      </dgm:t>
    </dgm:pt>
    <dgm:pt modelId="{0F7D794D-3802-47DC-B2E9-7D64713C1BA5}" type="sibTrans" cxnId="{10609537-3C29-4D1F-A020-06A6227EC587}">
      <dgm:prSet/>
      <dgm:spPr/>
      <dgm:t>
        <a:bodyPr/>
        <a:lstStyle/>
        <a:p>
          <a:endParaRPr lang="en-US"/>
        </a:p>
      </dgm:t>
    </dgm:pt>
    <dgm:pt modelId="{68E12664-58CD-4503-8509-9A3A98C9DC9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অনেকে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ডায়ারিয়া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বমি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হওয়া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ছাড়াই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গরমে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ঘেমে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গেলে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D6F594-6F58-4112-9103-F87D668651AC}" type="parTrans" cxnId="{AE05C159-60A6-4A73-926F-442A75EA4476}">
      <dgm:prSet/>
      <dgm:spPr/>
      <dgm:t>
        <a:bodyPr/>
        <a:lstStyle/>
        <a:p>
          <a:endParaRPr lang="en-US"/>
        </a:p>
      </dgm:t>
    </dgm:pt>
    <dgm:pt modelId="{014DB1A4-E6B9-4F47-B506-7B4156F16BA6}" type="sibTrans" cxnId="{AE05C159-60A6-4A73-926F-442A75EA4476}">
      <dgm:prSet/>
      <dgm:spPr/>
      <dgm:t>
        <a:bodyPr/>
        <a:lstStyle/>
        <a:p>
          <a:endParaRPr lang="en-US"/>
        </a:p>
      </dgm:t>
    </dgm:pt>
    <dgm:pt modelId="{7BD14BAE-B30D-4E18-8698-445AFABE96F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ক্লান্ত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অবস্থায়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কিংবা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তেমন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কোনো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ছাড়াই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স্যালাইন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738BEF-A5B2-4D16-A8F5-E2F4D8DBB27C}" type="parTrans" cxnId="{85A57669-75AB-40F8-9A2F-47F1443E3FD0}">
      <dgm:prSet/>
      <dgm:spPr/>
      <dgm:t>
        <a:bodyPr/>
        <a:lstStyle/>
        <a:p>
          <a:endParaRPr lang="en-US"/>
        </a:p>
      </dgm:t>
    </dgm:pt>
    <dgm:pt modelId="{666969DE-899F-4E89-A9B4-841A432967AE}" type="sibTrans" cxnId="{85A57669-75AB-40F8-9A2F-47F1443E3FD0}">
      <dgm:prSet/>
      <dgm:spPr/>
      <dgm:t>
        <a:bodyPr/>
        <a:lstStyle/>
        <a:p>
          <a:endParaRPr lang="en-US"/>
        </a:p>
      </dgm:t>
    </dgm:pt>
    <dgm:pt modelId="{CBD7CD76-A621-4E66-BA16-E64AE147B378}" type="pres">
      <dgm:prSet presAssocID="{1FF263C6-2EDA-4532-B50E-ABFFF0B10F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B1FE7-8D5C-4771-B995-3005E12A4A10}" type="pres">
      <dgm:prSet presAssocID="{A9EAF120-5D3D-4657-97D8-D33D50DA19B9}" presName="parentLin" presStyleCnt="0"/>
      <dgm:spPr/>
    </dgm:pt>
    <dgm:pt modelId="{21D0FB9C-D3ED-475B-A2FB-337C7FB7947F}" type="pres">
      <dgm:prSet presAssocID="{A9EAF120-5D3D-4657-97D8-D33D50DA19B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25B0438-F1C4-4CA9-BDCE-1B8AD5E23F4D}" type="pres">
      <dgm:prSet presAssocID="{A9EAF120-5D3D-4657-97D8-D33D50DA19B9}" presName="parentText" presStyleLbl="node1" presStyleIdx="0" presStyleCnt="1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8AE32-A637-41C4-9492-06C06CCC3733}" type="pres">
      <dgm:prSet presAssocID="{A9EAF120-5D3D-4657-97D8-D33D50DA19B9}" presName="negativeSpace" presStyleCnt="0"/>
      <dgm:spPr/>
    </dgm:pt>
    <dgm:pt modelId="{336BA6F4-4613-4A57-9DF2-2955E512A786}" type="pres">
      <dgm:prSet presAssocID="{A9EAF120-5D3D-4657-97D8-D33D50DA19B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09537-3C29-4D1F-A020-06A6227EC587}" srcId="{1FF263C6-2EDA-4532-B50E-ABFFF0B10F49}" destId="{A9EAF120-5D3D-4657-97D8-D33D50DA19B9}" srcOrd="0" destOrd="0" parTransId="{372498D4-0319-4236-9EB2-D921E832EE4B}" sibTransId="{0F7D794D-3802-47DC-B2E9-7D64713C1BA5}"/>
    <dgm:cxn modelId="{96B953B6-F6C7-40BA-A10A-092EEE45C310}" type="presOf" srcId="{A9EAF120-5D3D-4657-97D8-D33D50DA19B9}" destId="{21D0FB9C-D3ED-475B-A2FB-337C7FB7947F}" srcOrd="0" destOrd="0" presId="urn:microsoft.com/office/officeart/2005/8/layout/list1"/>
    <dgm:cxn modelId="{E8973CB7-521B-433E-81E2-4A00E346184E}" type="presOf" srcId="{A9EAF120-5D3D-4657-97D8-D33D50DA19B9}" destId="{125B0438-F1C4-4CA9-BDCE-1B8AD5E23F4D}" srcOrd="1" destOrd="0" presId="urn:microsoft.com/office/officeart/2005/8/layout/list1"/>
    <dgm:cxn modelId="{AE05C159-60A6-4A73-926F-442A75EA4476}" srcId="{A9EAF120-5D3D-4657-97D8-D33D50DA19B9}" destId="{68E12664-58CD-4503-8509-9A3A98C9DC9C}" srcOrd="0" destOrd="0" parTransId="{43D6F594-6F58-4112-9103-F87D668651AC}" sibTransId="{014DB1A4-E6B9-4F47-B506-7B4156F16BA6}"/>
    <dgm:cxn modelId="{94E7C6B0-7379-42AB-B67C-37994448F90E}" type="presOf" srcId="{7BD14BAE-B30D-4E18-8698-445AFABE96FD}" destId="{336BA6F4-4613-4A57-9DF2-2955E512A786}" srcOrd="0" destOrd="1" presId="urn:microsoft.com/office/officeart/2005/8/layout/list1"/>
    <dgm:cxn modelId="{85A57669-75AB-40F8-9A2F-47F1443E3FD0}" srcId="{A9EAF120-5D3D-4657-97D8-D33D50DA19B9}" destId="{7BD14BAE-B30D-4E18-8698-445AFABE96FD}" srcOrd="1" destOrd="0" parTransId="{8E738BEF-A5B2-4D16-A8F5-E2F4D8DBB27C}" sibTransId="{666969DE-899F-4E89-A9B4-841A432967AE}"/>
    <dgm:cxn modelId="{74EA172C-D3AA-4BA2-92A5-5D18C1518B91}" type="presOf" srcId="{1FF263C6-2EDA-4532-B50E-ABFFF0B10F49}" destId="{CBD7CD76-A621-4E66-BA16-E64AE147B378}" srcOrd="0" destOrd="0" presId="urn:microsoft.com/office/officeart/2005/8/layout/list1"/>
    <dgm:cxn modelId="{40675889-3EC7-4927-B762-8EFC356B789F}" type="presOf" srcId="{68E12664-58CD-4503-8509-9A3A98C9DC9C}" destId="{336BA6F4-4613-4A57-9DF2-2955E512A786}" srcOrd="0" destOrd="0" presId="urn:microsoft.com/office/officeart/2005/8/layout/list1"/>
    <dgm:cxn modelId="{32E383AF-0BD2-44B0-83D5-FDE32548DF40}" type="presParOf" srcId="{CBD7CD76-A621-4E66-BA16-E64AE147B378}" destId="{8F3B1FE7-8D5C-4771-B995-3005E12A4A10}" srcOrd="0" destOrd="0" presId="urn:microsoft.com/office/officeart/2005/8/layout/list1"/>
    <dgm:cxn modelId="{AE7B8FA8-FF2C-4371-AE1F-DEAA9A5E4CA8}" type="presParOf" srcId="{8F3B1FE7-8D5C-4771-B995-3005E12A4A10}" destId="{21D0FB9C-D3ED-475B-A2FB-337C7FB7947F}" srcOrd="0" destOrd="0" presId="urn:microsoft.com/office/officeart/2005/8/layout/list1"/>
    <dgm:cxn modelId="{6286F478-CF00-4A91-8A57-48F87E114B2E}" type="presParOf" srcId="{8F3B1FE7-8D5C-4771-B995-3005E12A4A10}" destId="{125B0438-F1C4-4CA9-BDCE-1B8AD5E23F4D}" srcOrd="1" destOrd="0" presId="urn:microsoft.com/office/officeart/2005/8/layout/list1"/>
    <dgm:cxn modelId="{0B546318-78C0-4F7E-9434-DB736788CBEF}" type="presParOf" srcId="{CBD7CD76-A621-4E66-BA16-E64AE147B378}" destId="{D028AE32-A637-41C4-9492-06C06CCC3733}" srcOrd="1" destOrd="0" presId="urn:microsoft.com/office/officeart/2005/8/layout/list1"/>
    <dgm:cxn modelId="{16BE8EF6-F4DC-4649-B804-61B0282323A1}" type="presParOf" srcId="{CBD7CD76-A621-4E66-BA16-E64AE147B378}" destId="{336BA6F4-4613-4A57-9DF2-2955E512A786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338ED-8018-4D6F-84E1-AAB226829A2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670E8-D8EA-4388-A22B-F51B02ADA80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শিশুদের</a:t>
          </a:r>
          <a:r>
            <a:rPr lang="en-US" sz="1400" dirty="0" smtClean="0"/>
            <a:t> </a:t>
          </a:r>
          <a:r>
            <a:rPr lang="en-US" sz="1400" dirty="0" err="1" smtClean="0"/>
            <a:t>খোসপাঁচড়া</a:t>
          </a:r>
          <a:r>
            <a:rPr lang="en-US" sz="1400" dirty="0" smtClean="0"/>
            <a:t> </a:t>
          </a:r>
          <a:r>
            <a:rPr lang="en-US" sz="1400" dirty="0" err="1" smtClean="0"/>
            <a:t>এবং</a:t>
          </a:r>
          <a:r>
            <a:rPr lang="en-US" sz="1400" dirty="0" smtClean="0"/>
            <a:t> </a:t>
          </a:r>
          <a:r>
            <a:rPr lang="en-US" sz="1400" dirty="0" err="1" smtClean="0"/>
            <a:t>টনসিল</a:t>
          </a:r>
          <a:r>
            <a:rPr lang="en-US" sz="1400" dirty="0" smtClean="0"/>
            <a:t> </a:t>
          </a:r>
          <a:r>
            <a:rPr lang="en-US" sz="1400" dirty="0" err="1" smtClean="0"/>
            <a:t>থেকে</a:t>
          </a:r>
          <a:r>
            <a:rPr lang="en-US" sz="1400" dirty="0" smtClean="0"/>
            <a:t> </a:t>
          </a:r>
          <a:r>
            <a:rPr lang="en-US" sz="1400" dirty="0" err="1" smtClean="0"/>
            <a:t>সাবধান</a:t>
          </a:r>
          <a:r>
            <a:rPr lang="en-US" sz="1400" dirty="0" smtClean="0"/>
            <a:t> </a:t>
          </a:r>
          <a:r>
            <a:rPr lang="en-US" sz="1400" dirty="0" err="1" smtClean="0"/>
            <a:t>থাকা</a:t>
          </a:r>
          <a:endParaRPr lang="en-US" sz="1400" dirty="0"/>
        </a:p>
      </dgm:t>
    </dgm:pt>
    <dgm:pt modelId="{C5342D11-B671-4E62-9ABC-526CCF3751A3}" type="parTrans" cxnId="{F911E057-6D2B-4E62-8A95-FEAA468554D2}">
      <dgm:prSet/>
      <dgm:spPr/>
      <dgm:t>
        <a:bodyPr/>
        <a:lstStyle/>
        <a:p>
          <a:endParaRPr lang="en-US"/>
        </a:p>
      </dgm:t>
    </dgm:pt>
    <dgm:pt modelId="{E703F03D-8FAC-463D-B2C9-E36DB2C61567}" type="sibTrans" cxnId="{F911E057-6D2B-4E62-8A95-FEAA468554D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8DAF8A2B-D429-4D37-A70D-2EE3E5D14F8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ডায়াবেটিস</a:t>
          </a:r>
          <a:r>
            <a:rPr lang="en-US" sz="1400" dirty="0" smtClean="0"/>
            <a:t> ও </a:t>
          </a:r>
          <a:r>
            <a:rPr lang="en-US" sz="1400" dirty="0" err="1" smtClean="0"/>
            <a:t>উচ্চ</a:t>
          </a:r>
          <a:r>
            <a:rPr lang="en-US" sz="1400" dirty="0" smtClean="0"/>
            <a:t> </a:t>
          </a:r>
          <a:r>
            <a:rPr lang="en-US" sz="1400" dirty="0" err="1" smtClean="0"/>
            <a:t>রক্তচাপ</a:t>
          </a:r>
          <a:r>
            <a:rPr lang="en-US" sz="1400" dirty="0" smtClean="0"/>
            <a:t> </a:t>
          </a:r>
          <a:r>
            <a:rPr lang="en-US" sz="1400" dirty="0" err="1" smtClean="0"/>
            <a:t>নিয়ন্ত্রনে</a:t>
          </a:r>
          <a:r>
            <a:rPr lang="en-US" sz="1400" dirty="0" smtClean="0"/>
            <a:t>  </a:t>
          </a:r>
          <a:r>
            <a:rPr lang="en-US" sz="1400" dirty="0" err="1" smtClean="0"/>
            <a:t>রাখা</a:t>
          </a:r>
          <a:endParaRPr lang="en-US" sz="1400" dirty="0"/>
        </a:p>
      </dgm:t>
    </dgm:pt>
    <dgm:pt modelId="{DF367FB8-AA19-4231-B3D7-6F607974CF3F}" type="parTrans" cxnId="{326B22E9-0EF9-43C6-B7FF-3DE18A249A3B}">
      <dgm:prSet/>
      <dgm:spPr/>
      <dgm:t>
        <a:bodyPr/>
        <a:lstStyle/>
        <a:p>
          <a:endParaRPr lang="en-US"/>
        </a:p>
      </dgm:t>
    </dgm:pt>
    <dgm:pt modelId="{071A0C9E-A33D-4456-B307-48A327A761CB}" type="sibTrans" cxnId="{326B22E9-0EF9-43C6-B7FF-3DE18A249A3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42C1914F-C957-4EE9-80E0-E0FA101B9B0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ডায়ারিয়া</a:t>
          </a:r>
          <a:r>
            <a:rPr lang="en-US" sz="1400" dirty="0" smtClean="0"/>
            <a:t>  ও </a:t>
          </a:r>
          <a:r>
            <a:rPr lang="en-US" sz="1400" dirty="0" err="1" smtClean="0"/>
            <a:t>রক্তক্ষরণ</a:t>
          </a:r>
          <a:r>
            <a:rPr lang="en-US" sz="1400" dirty="0" smtClean="0"/>
            <a:t>  </a:t>
          </a:r>
          <a:r>
            <a:rPr lang="en-US" sz="1400" dirty="0" err="1" smtClean="0"/>
            <a:t>ইত্যাদির</a:t>
          </a:r>
          <a:r>
            <a:rPr lang="en-US" sz="1400" dirty="0" smtClean="0"/>
            <a:t>  </a:t>
          </a:r>
          <a:r>
            <a:rPr lang="en-US" sz="1400" dirty="0" err="1" smtClean="0"/>
            <a:t>দ্রূত</a:t>
          </a:r>
          <a:r>
            <a:rPr lang="en-US" sz="1400" dirty="0" smtClean="0"/>
            <a:t>  </a:t>
          </a:r>
          <a:r>
            <a:rPr lang="en-US" sz="1400" dirty="0" err="1" smtClean="0"/>
            <a:t>চিকিৎসা</a:t>
          </a:r>
          <a:r>
            <a:rPr lang="en-US" sz="1400" dirty="0" smtClean="0"/>
            <a:t>  </a:t>
          </a:r>
          <a:r>
            <a:rPr lang="en-US" sz="1400" dirty="0" err="1" smtClean="0"/>
            <a:t>করতে</a:t>
          </a:r>
          <a:r>
            <a:rPr lang="en-US" sz="1400" dirty="0" smtClean="0"/>
            <a:t> </a:t>
          </a:r>
          <a:r>
            <a:rPr lang="en-US" sz="1400" dirty="0" err="1" smtClean="0"/>
            <a:t>হবে</a:t>
          </a:r>
          <a:r>
            <a:rPr lang="en-US" sz="1400" dirty="0" smtClean="0"/>
            <a:t>।</a:t>
          </a:r>
        </a:p>
      </dgm:t>
    </dgm:pt>
    <dgm:pt modelId="{716D8776-42E4-418E-B0C9-CD260037D496}" type="parTrans" cxnId="{91B13F6D-8973-487C-A98F-EC4E6E4F22BD}">
      <dgm:prSet/>
      <dgm:spPr/>
      <dgm:t>
        <a:bodyPr/>
        <a:lstStyle/>
        <a:p>
          <a:endParaRPr lang="en-US"/>
        </a:p>
      </dgm:t>
    </dgm:pt>
    <dgm:pt modelId="{AB01C70B-890B-4A24-B92A-64EBD541C37C}" type="sibTrans" cxnId="{91B13F6D-8973-487C-A98F-EC4E6E4F22B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946C1F80-8266-4B29-986B-F482A3B5081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ধুমপান</a:t>
          </a:r>
          <a:r>
            <a:rPr lang="en-US" sz="1400" dirty="0" smtClean="0"/>
            <a:t>  </a:t>
          </a:r>
          <a:r>
            <a:rPr lang="en-US" sz="1400" dirty="0" err="1" smtClean="0"/>
            <a:t>ত্যাগ</a:t>
          </a:r>
          <a:r>
            <a:rPr lang="en-US" sz="1400" dirty="0" smtClean="0"/>
            <a:t> </a:t>
          </a:r>
          <a:r>
            <a:rPr lang="en-US" sz="1400" dirty="0" err="1" smtClean="0"/>
            <a:t>করা</a:t>
          </a:r>
          <a:r>
            <a:rPr lang="en-US" sz="1400" dirty="0" smtClean="0"/>
            <a:t> </a:t>
          </a:r>
          <a:r>
            <a:rPr lang="en-US" sz="1400" dirty="0" err="1" smtClean="0"/>
            <a:t>এব</a:t>
          </a:r>
          <a:r>
            <a:rPr lang="en-US" sz="1400" dirty="0" smtClean="0"/>
            <a:t> </a:t>
          </a:r>
          <a:r>
            <a:rPr lang="en-US" sz="1400" dirty="0" err="1" smtClean="0"/>
            <a:t>ব্যথা</a:t>
          </a:r>
          <a:r>
            <a:rPr lang="en-US" sz="1400" dirty="0" smtClean="0"/>
            <a:t> </a:t>
          </a:r>
          <a:r>
            <a:rPr lang="en-US" sz="1400" dirty="0" err="1" smtClean="0"/>
            <a:t>নিরাময়ের</a:t>
          </a:r>
          <a:r>
            <a:rPr lang="en-US" sz="1400" dirty="0" smtClean="0"/>
            <a:t>  </a:t>
          </a:r>
          <a:r>
            <a:rPr lang="en-US" sz="1400" dirty="0" err="1" smtClean="0"/>
            <a:t>ঔষধ</a:t>
          </a:r>
          <a:r>
            <a:rPr lang="en-US" sz="1400" dirty="0" smtClean="0"/>
            <a:t> </a:t>
          </a:r>
          <a:r>
            <a:rPr lang="en-US" sz="1400" dirty="0" err="1" smtClean="0"/>
            <a:t>যথাসম্ভব</a:t>
          </a:r>
          <a:r>
            <a:rPr lang="en-US" sz="1400" dirty="0" smtClean="0"/>
            <a:t> </a:t>
          </a:r>
          <a:r>
            <a:rPr lang="en-US" sz="1400" dirty="0" err="1" smtClean="0"/>
            <a:t>পরিহার</a:t>
          </a:r>
          <a:r>
            <a:rPr lang="en-US" sz="1400" dirty="0" smtClean="0"/>
            <a:t> </a:t>
          </a:r>
          <a:r>
            <a:rPr lang="en-US" sz="1400" dirty="0" err="1" smtClean="0"/>
            <a:t>করা</a:t>
          </a:r>
          <a:r>
            <a:rPr lang="en-US" sz="1400" dirty="0" smtClean="0"/>
            <a:t> </a:t>
          </a:r>
          <a:r>
            <a:rPr lang="en-US" sz="1400" dirty="0" err="1" smtClean="0"/>
            <a:t>প্রয়োজন</a:t>
          </a:r>
          <a:r>
            <a:rPr lang="en-US" sz="1400" dirty="0" smtClean="0"/>
            <a:t>। </a:t>
          </a:r>
          <a:endParaRPr lang="en-US" sz="1400" dirty="0"/>
        </a:p>
      </dgm:t>
    </dgm:pt>
    <dgm:pt modelId="{8D47EC7A-5DAE-4D8B-B267-3255BE3257D8}" type="parTrans" cxnId="{633F463F-FC72-44C5-BCCC-FEA1C4501181}">
      <dgm:prSet/>
      <dgm:spPr/>
      <dgm:t>
        <a:bodyPr/>
        <a:lstStyle/>
        <a:p>
          <a:endParaRPr lang="en-US"/>
        </a:p>
      </dgm:t>
    </dgm:pt>
    <dgm:pt modelId="{B4987976-38F1-4FE8-86B3-3E119E30B904}" type="sibTrans" cxnId="{633F463F-FC72-44C5-BCCC-FEA1C450118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A9426CA7-CA07-4556-8545-7B1B9B0F31D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পরিমাণমতো</a:t>
          </a:r>
          <a:r>
            <a:rPr lang="en-US" sz="1400" dirty="0" smtClean="0"/>
            <a:t>  </a:t>
          </a:r>
          <a:r>
            <a:rPr lang="en-US" sz="1400" dirty="0" err="1" smtClean="0"/>
            <a:t>পানি</a:t>
          </a:r>
          <a:r>
            <a:rPr lang="en-US" sz="1400" dirty="0" smtClean="0"/>
            <a:t> </a:t>
          </a:r>
          <a:r>
            <a:rPr lang="en-US" sz="1400" dirty="0" err="1" smtClean="0"/>
            <a:t>পান</a:t>
          </a:r>
          <a:r>
            <a:rPr lang="en-US" sz="1400" dirty="0" smtClean="0"/>
            <a:t> </a:t>
          </a:r>
          <a:r>
            <a:rPr lang="en-US" sz="1400" dirty="0" err="1" smtClean="0"/>
            <a:t>করা</a:t>
          </a:r>
          <a:r>
            <a:rPr lang="en-US" sz="1400" dirty="0" smtClean="0"/>
            <a:t>।</a:t>
          </a:r>
          <a:endParaRPr lang="en-US" sz="1400" dirty="0"/>
        </a:p>
      </dgm:t>
    </dgm:pt>
    <dgm:pt modelId="{9A39827E-3FCA-4080-BE05-A67CCCAEB1E9}" type="parTrans" cxnId="{CC129EB5-F4B2-47DA-B7B1-B542EFF0554F}">
      <dgm:prSet/>
      <dgm:spPr/>
      <dgm:t>
        <a:bodyPr/>
        <a:lstStyle/>
        <a:p>
          <a:endParaRPr lang="en-US"/>
        </a:p>
      </dgm:t>
    </dgm:pt>
    <dgm:pt modelId="{C8231EB7-ACDC-4332-9D98-E7007038A821}" type="sibTrans" cxnId="{CC129EB5-F4B2-47DA-B7B1-B542EFF0554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/>
        </a:p>
      </dgm:t>
    </dgm:pt>
    <dgm:pt modelId="{C81537C6-31AD-484E-BC38-71E38102133A}" type="pres">
      <dgm:prSet presAssocID="{32E338ED-8018-4D6F-84E1-AAB226829A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BA333-5578-4CD5-AD4A-49DBECA8787B}" type="pres">
      <dgm:prSet presAssocID="{E74670E8-D8EA-4388-A22B-F51B02ADA8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315D2-A0F4-4234-BCF5-09C19BCAF173}" type="pres">
      <dgm:prSet presAssocID="{E74670E8-D8EA-4388-A22B-F51B02ADA806}" presName="spNode" presStyleCnt="0"/>
      <dgm:spPr/>
    </dgm:pt>
    <dgm:pt modelId="{04D73789-5625-45A9-99AE-5F04735E48D2}" type="pres">
      <dgm:prSet presAssocID="{E703F03D-8FAC-463D-B2C9-E36DB2C6156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0FC7E86-53FC-4642-A823-9BF0F97383CE}" type="pres">
      <dgm:prSet presAssocID="{8DAF8A2B-D429-4D37-A70D-2EE3E5D14F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2C2E5-48C3-40D0-8DA7-F88705ACB432}" type="pres">
      <dgm:prSet presAssocID="{8DAF8A2B-D429-4D37-A70D-2EE3E5D14F86}" presName="spNode" presStyleCnt="0"/>
      <dgm:spPr/>
    </dgm:pt>
    <dgm:pt modelId="{E0925E2C-1BFB-454B-8DCB-B67D1F5B3B2D}" type="pres">
      <dgm:prSet presAssocID="{071A0C9E-A33D-4456-B307-48A327A761C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C249F98-014D-464E-8FF2-C48E0FF0ACB0}" type="pres">
      <dgm:prSet presAssocID="{42C1914F-C957-4EE9-80E0-E0FA101B9B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5E88B-8649-42CD-9D7B-402AE77EFF58}" type="pres">
      <dgm:prSet presAssocID="{42C1914F-C957-4EE9-80E0-E0FA101B9B08}" presName="spNode" presStyleCnt="0"/>
      <dgm:spPr/>
    </dgm:pt>
    <dgm:pt modelId="{094C23C1-58F5-4507-918E-8DADF9D2DE2F}" type="pres">
      <dgm:prSet presAssocID="{AB01C70B-890B-4A24-B92A-64EBD541C37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2C1F263-F2EC-4D3E-A224-71422623B44C}" type="pres">
      <dgm:prSet presAssocID="{946C1F80-8266-4B29-986B-F482A3B508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DB7A2-B7A0-4BD1-83F0-E1DE641A7872}" type="pres">
      <dgm:prSet presAssocID="{946C1F80-8266-4B29-986B-F482A3B50815}" presName="spNode" presStyleCnt="0"/>
      <dgm:spPr/>
    </dgm:pt>
    <dgm:pt modelId="{3FFD797D-C528-40F2-BA0C-AC6B769C10C7}" type="pres">
      <dgm:prSet presAssocID="{B4987976-38F1-4FE8-86B3-3E119E30B90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92A1814-3A2B-471E-9F51-DDB69CA1A245}" type="pres">
      <dgm:prSet presAssocID="{A9426CA7-CA07-4556-8545-7B1B9B0F31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8A7B8-1889-4B77-B2AF-296D61875D98}" type="pres">
      <dgm:prSet presAssocID="{A9426CA7-CA07-4556-8545-7B1B9B0F31DC}" presName="spNode" presStyleCnt="0"/>
      <dgm:spPr/>
    </dgm:pt>
    <dgm:pt modelId="{5F6BBC2F-3230-4A57-B8B0-CBDD160689DF}" type="pres">
      <dgm:prSet presAssocID="{C8231EB7-ACDC-4332-9D98-E7007038A82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16D78C8-068B-45AD-8128-1638485E813C}" type="presOf" srcId="{B4987976-38F1-4FE8-86B3-3E119E30B904}" destId="{3FFD797D-C528-40F2-BA0C-AC6B769C10C7}" srcOrd="0" destOrd="0" presId="urn:microsoft.com/office/officeart/2005/8/layout/cycle5"/>
    <dgm:cxn modelId="{DC74CE2E-9ABC-49AB-BE68-B6CF9D72DFF3}" type="presOf" srcId="{071A0C9E-A33D-4456-B307-48A327A761CB}" destId="{E0925E2C-1BFB-454B-8DCB-B67D1F5B3B2D}" srcOrd="0" destOrd="0" presId="urn:microsoft.com/office/officeart/2005/8/layout/cycle5"/>
    <dgm:cxn modelId="{A7E486DB-442A-4DC1-B83D-EAF14BA63DC0}" type="presOf" srcId="{42C1914F-C957-4EE9-80E0-E0FA101B9B08}" destId="{BC249F98-014D-464E-8FF2-C48E0FF0ACB0}" srcOrd="0" destOrd="0" presId="urn:microsoft.com/office/officeart/2005/8/layout/cycle5"/>
    <dgm:cxn modelId="{91B13F6D-8973-487C-A98F-EC4E6E4F22BD}" srcId="{32E338ED-8018-4D6F-84E1-AAB226829A2C}" destId="{42C1914F-C957-4EE9-80E0-E0FA101B9B08}" srcOrd="2" destOrd="0" parTransId="{716D8776-42E4-418E-B0C9-CD260037D496}" sibTransId="{AB01C70B-890B-4A24-B92A-64EBD541C37C}"/>
    <dgm:cxn modelId="{F911E057-6D2B-4E62-8A95-FEAA468554D2}" srcId="{32E338ED-8018-4D6F-84E1-AAB226829A2C}" destId="{E74670E8-D8EA-4388-A22B-F51B02ADA806}" srcOrd="0" destOrd="0" parTransId="{C5342D11-B671-4E62-9ABC-526CCF3751A3}" sibTransId="{E703F03D-8FAC-463D-B2C9-E36DB2C61567}"/>
    <dgm:cxn modelId="{CC129EB5-F4B2-47DA-B7B1-B542EFF0554F}" srcId="{32E338ED-8018-4D6F-84E1-AAB226829A2C}" destId="{A9426CA7-CA07-4556-8545-7B1B9B0F31DC}" srcOrd="4" destOrd="0" parTransId="{9A39827E-3FCA-4080-BE05-A67CCCAEB1E9}" sibTransId="{C8231EB7-ACDC-4332-9D98-E7007038A821}"/>
    <dgm:cxn modelId="{326B22E9-0EF9-43C6-B7FF-3DE18A249A3B}" srcId="{32E338ED-8018-4D6F-84E1-AAB226829A2C}" destId="{8DAF8A2B-D429-4D37-A70D-2EE3E5D14F86}" srcOrd="1" destOrd="0" parTransId="{DF367FB8-AA19-4231-B3D7-6F607974CF3F}" sibTransId="{071A0C9E-A33D-4456-B307-48A327A761CB}"/>
    <dgm:cxn modelId="{2DB1B12A-4558-472F-BD59-54D21C88F2B6}" type="presOf" srcId="{8DAF8A2B-D429-4D37-A70D-2EE3E5D14F86}" destId="{00FC7E86-53FC-4642-A823-9BF0F97383CE}" srcOrd="0" destOrd="0" presId="urn:microsoft.com/office/officeart/2005/8/layout/cycle5"/>
    <dgm:cxn modelId="{A509D8B8-B2F2-4F1E-9823-3DE4E1C708B2}" type="presOf" srcId="{E74670E8-D8EA-4388-A22B-F51B02ADA806}" destId="{3E0BA333-5578-4CD5-AD4A-49DBECA8787B}" srcOrd="0" destOrd="0" presId="urn:microsoft.com/office/officeart/2005/8/layout/cycle5"/>
    <dgm:cxn modelId="{66D71D33-C1EA-4E99-AC7D-E7161365B7A6}" type="presOf" srcId="{A9426CA7-CA07-4556-8545-7B1B9B0F31DC}" destId="{C92A1814-3A2B-471E-9F51-DDB69CA1A245}" srcOrd="0" destOrd="0" presId="urn:microsoft.com/office/officeart/2005/8/layout/cycle5"/>
    <dgm:cxn modelId="{9787CCBB-7CA8-4C83-88FE-E90ACED35266}" type="presOf" srcId="{E703F03D-8FAC-463D-B2C9-E36DB2C61567}" destId="{04D73789-5625-45A9-99AE-5F04735E48D2}" srcOrd="0" destOrd="0" presId="urn:microsoft.com/office/officeart/2005/8/layout/cycle5"/>
    <dgm:cxn modelId="{9D8CB731-9F38-44B0-90D9-E88FD99EE180}" type="presOf" srcId="{AB01C70B-890B-4A24-B92A-64EBD541C37C}" destId="{094C23C1-58F5-4507-918E-8DADF9D2DE2F}" srcOrd="0" destOrd="0" presId="urn:microsoft.com/office/officeart/2005/8/layout/cycle5"/>
    <dgm:cxn modelId="{FBBC537A-C0B1-4519-8792-0E3ABEAA6226}" type="presOf" srcId="{C8231EB7-ACDC-4332-9D98-E7007038A821}" destId="{5F6BBC2F-3230-4A57-B8B0-CBDD160689DF}" srcOrd="0" destOrd="0" presId="urn:microsoft.com/office/officeart/2005/8/layout/cycle5"/>
    <dgm:cxn modelId="{4713B2B3-CC02-4475-BD11-E718057E87B7}" type="presOf" srcId="{32E338ED-8018-4D6F-84E1-AAB226829A2C}" destId="{C81537C6-31AD-484E-BC38-71E38102133A}" srcOrd="0" destOrd="0" presId="urn:microsoft.com/office/officeart/2005/8/layout/cycle5"/>
    <dgm:cxn modelId="{C2AE98C2-62B7-4026-834E-93BE63242DC4}" type="presOf" srcId="{946C1F80-8266-4B29-986B-F482A3B50815}" destId="{32C1F263-F2EC-4D3E-A224-71422623B44C}" srcOrd="0" destOrd="0" presId="urn:microsoft.com/office/officeart/2005/8/layout/cycle5"/>
    <dgm:cxn modelId="{633F463F-FC72-44C5-BCCC-FEA1C4501181}" srcId="{32E338ED-8018-4D6F-84E1-AAB226829A2C}" destId="{946C1F80-8266-4B29-986B-F482A3B50815}" srcOrd="3" destOrd="0" parTransId="{8D47EC7A-5DAE-4D8B-B267-3255BE3257D8}" sibTransId="{B4987976-38F1-4FE8-86B3-3E119E30B904}"/>
    <dgm:cxn modelId="{AC218445-AD0A-4C0C-B8EA-942967EFE2C7}" type="presParOf" srcId="{C81537C6-31AD-484E-BC38-71E38102133A}" destId="{3E0BA333-5578-4CD5-AD4A-49DBECA8787B}" srcOrd="0" destOrd="0" presId="urn:microsoft.com/office/officeart/2005/8/layout/cycle5"/>
    <dgm:cxn modelId="{6C6FCC7A-E0E8-43C1-813F-EBEC1F2AB007}" type="presParOf" srcId="{C81537C6-31AD-484E-BC38-71E38102133A}" destId="{397315D2-A0F4-4234-BCF5-09C19BCAF173}" srcOrd="1" destOrd="0" presId="urn:microsoft.com/office/officeart/2005/8/layout/cycle5"/>
    <dgm:cxn modelId="{93E10606-8CA2-48DA-A607-8642338477AB}" type="presParOf" srcId="{C81537C6-31AD-484E-BC38-71E38102133A}" destId="{04D73789-5625-45A9-99AE-5F04735E48D2}" srcOrd="2" destOrd="0" presId="urn:microsoft.com/office/officeart/2005/8/layout/cycle5"/>
    <dgm:cxn modelId="{4B405171-67BB-44AC-8B79-368C65A7E283}" type="presParOf" srcId="{C81537C6-31AD-484E-BC38-71E38102133A}" destId="{00FC7E86-53FC-4642-A823-9BF0F97383CE}" srcOrd="3" destOrd="0" presId="urn:microsoft.com/office/officeart/2005/8/layout/cycle5"/>
    <dgm:cxn modelId="{5A4311FE-DF8B-4D5A-8AF3-16DD19A17E1E}" type="presParOf" srcId="{C81537C6-31AD-484E-BC38-71E38102133A}" destId="{1B52C2E5-48C3-40D0-8DA7-F88705ACB432}" srcOrd="4" destOrd="0" presId="urn:microsoft.com/office/officeart/2005/8/layout/cycle5"/>
    <dgm:cxn modelId="{AB605DCD-01B4-4240-B5BA-AC174DBF3440}" type="presParOf" srcId="{C81537C6-31AD-484E-BC38-71E38102133A}" destId="{E0925E2C-1BFB-454B-8DCB-B67D1F5B3B2D}" srcOrd="5" destOrd="0" presId="urn:microsoft.com/office/officeart/2005/8/layout/cycle5"/>
    <dgm:cxn modelId="{99B51CD2-1B99-4836-B1A0-E6241B113FB3}" type="presParOf" srcId="{C81537C6-31AD-484E-BC38-71E38102133A}" destId="{BC249F98-014D-464E-8FF2-C48E0FF0ACB0}" srcOrd="6" destOrd="0" presId="urn:microsoft.com/office/officeart/2005/8/layout/cycle5"/>
    <dgm:cxn modelId="{9D528C2A-9C65-469A-A76A-0176E22F6571}" type="presParOf" srcId="{C81537C6-31AD-484E-BC38-71E38102133A}" destId="{3865E88B-8649-42CD-9D7B-402AE77EFF58}" srcOrd="7" destOrd="0" presId="urn:microsoft.com/office/officeart/2005/8/layout/cycle5"/>
    <dgm:cxn modelId="{73BE8DF5-A31A-4DD4-A917-61E46015139D}" type="presParOf" srcId="{C81537C6-31AD-484E-BC38-71E38102133A}" destId="{094C23C1-58F5-4507-918E-8DADF9D2DE2F}" srcOrd="8" destOrd="0" presId="urn:microsoft.com/office/officeart/2005/8/layout/cycle5"/>
    <dgm:cxn modelId="{FEBE5EF9-9913-43F8-9E06-0D886E0ECD26}" type="presParOf" srcId="{C81537C6-31AD-484E-BC38-71E38102133A}" destId="{32C1F263-F2EC-4D3E-A224-71422623B44C}" srcOrd="9" destOrd="0" presId="urn:microsoft.com/office/officeart/2005/8/layout/cycle5"/>
    <dgm:cxn modelId="{9A86D8C2-C2A3-4E5F-8AE9-0593940659E1}" type="presParOf" srcId="{C81537C6-31AD-484E-BC38-71E38102133A}" destId="{278DB7A2-B7A0-4BD1-83F0-E1DE641A7872}" srcOrd="10" destOrd="0" presId="urn:microsoft.com/office/officeart/2005/8/layout/cycle5"/>
    <dgm:cxn modelId="{7F5D32A5-6554-4A39-9FCA-E1FDC98BD9DB}" type="presParOf" srcId="{C81537C6-31AD-484E-BC38-71E38102133A}" destId="{3FFD797D-C528-40F2-BA0C-AC6B769C10C7}" srcOrd="11" destOrd="0" presId="urn:microsoft.com/office/officeart/2005/8/layout/cycle5"/>
    <dgm:cxn modelId="{35B6EE40-BAAE-4D8B-BFF9-1B361F63D5C1}" type="presParOf" srcId="{C81537C6-31AD-484E-BC38-71E38102133A}" destId="{C92A1814-3A2B-471E-9F51-DDB69CA1A245}" srcOrd="12" destOrd="0" presId="urn:microsoft.com/office/officeart/2005/8/layout/cycle5"/>
    <dgm:cxn modelId="{2EECE48C-0F35-43BF-B1D0-75B307B550F6}" type="presParOf" srcId="{C81537C6-31AD-484E-BC38-71E38102133A}" destId="{EA28A7B8-1889-4B77-B2AF-296D61875D98}" srcOrd="13" destOrd="0" presId="urn:microsoft.com/office/officeart/2005/8/layout/cycle5"/>
    <dgm:cxn modelId="{A86F657A-3501-483F-A752-AAAF6CB143E8}" type="presParOf" srcId="{C81537C6-31AD-484E-BC38-71E38102133A}" destId="{5F6BBC2F-3230-4A57-B8B0-CBDD160689DF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DIALYSIS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crawnyLiquidDairycow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4495800" cy="3200400"/>
          </a:xfrm>
          <a:prstGeom prst="rect">
            <a:avLst/>
          </a:prstGeom>
        </p:spPr>
      </p:pic>
      <p:sp>
        <p:nvSpPr>
          <p:cNvPr id="1028" name="AutoShape 4" descr="Image result for DIALYSIS PROCESS.GIF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79248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অকেজো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ডায়ালাইসিস।সাধারণত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ডায়ালাইসিস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32211" t="23958" r="32064" b="31250"/>
          <a:stretch>
            <a:fillRect/>
          </a:stretch>
        </p:blipFill>
        <p:spPr bwMode="auto">
          <a:xfrm>
            <a:off x="4572000" y="2362200"/>
            <a:ext cx="44320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DIALYSIS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IALYSIS PROCESS.GIF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79248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দু’ভাবে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আত্মীয়ের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Image result for KIDNEY REPLACEME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4495800" cy="449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প্রতিরোধকল্পে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600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5105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বয়স্ক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মানুষের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ক্ষেত্রে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ডায়রিয়া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বমি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ছাড়া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অন্য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ক্ষেত্রে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অতিরিক্ত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খাবার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স্যালাইন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বিপদ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ডেকে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আনতে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পারে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ক্লান্তি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ঘামের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ক্ষেত্রে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লেবুর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রস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এবং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সামান্য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লবণমিশ্রিত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শরবতই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যথেষ্ট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5B0438-F1C4-4CA9-BDCE-1B8AD5E23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25B0438-F1C4-4CA9-BDCE-1B8AD5E23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BA6F4-4613-4A57-9DF2-2955E512A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336BA6F4-4613-4A57-9DF2-2955E512A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25B0438-F1C4-4CA9-BDCE-1B8AD5E23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5B0438-F1C4-4CA9-BDCE-1B8AD5E23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336BA6F4-4613-4A57-9DF2-2955E512A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BA6F4-4613-4A57-9DF2-2955E512A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-0.10361 -0.00035 -0.20722 -0.00139 -0.2766 C -0.00243 -0.34598 -0.00538 -0.39292 -0.00608 -0.41605 " pathEditMode="relative" ptsTypes="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21045 0.00642 -0.42091 0.00764 -0.50416 " pathEditMode="relative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Graphic spid="3" grpId="1">
        <p:bldSub>
          <a:bldDgm bld="one"/>
        </p:bldSub>
      </p:bldGraphic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মূত্রনালী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2954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BA333-5578-4CD5-AD4A-49DBECA8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E0BA333-5578-4CD5-AD4A-49DBECA8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D73789-5625-45A9-99AE-5F04735E4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04D73789-5625-45A9-99AE-5F04735E4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C7E86-53FC-4642-A823-9BF0F9738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0FC7E86-53FC-4642-A823-9BF0F9738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925E2C-1BFB-454B-8DCB-B67D1F5B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E0925E2C-1BFB-454B-8DCB-B67D1F5B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249F98-014D-464E-8FF2-C48E0FF0A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C249F98-014D-464E-8FF2-C48E0FF0A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C23C1-58F5-4507-918E-8DADF9D2D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94C23C1-58F5-4507-918E-8DADF9D2D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C1F263-F2EC-4D3E-A224-7142262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2C1F263-F2EC-4D3E-A224-7142262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FD797D-C528-40F2-BA0C-AC6B769C1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3FFD797D-C528-40F2-BA0C-AC6B769C1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2A1814-3A2B-471E-9F51-DDB69CA1A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92A1814-3A2B-471E-9F51-DDB69CA1A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6BBC2F-3230-4A57-B8B0-CBDD1606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F6BBC2F-3230-4A57-B8B0-CBDD1606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04698" cy="1554163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670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১.ডায়ালাইসিস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6670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২.কিডনি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সংযোজন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2766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ডায়ালাইসিস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29718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৪.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সংযোজন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3200400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৫.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মূত্রনালী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উপায়গুলো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মরণোত্তর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বৃক্কদানের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অঙ্কন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আট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নং-৫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4196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Image result for kid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19200"/>
            <a:ext cx="5162550" cy="2905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46482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292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1816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বৃক্ক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বিকল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ডায়ালাইসিস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ও  </a:t>
            </a: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প্রতিস্থাপন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ডায়ালাইসিসের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মরণোত্তর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বৃক্কদানের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Image result for কিডনি বিক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4038600" cy="261162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কিডনির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ছাঁকন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যদি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বন্ধ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তখন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কিডনি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বিকল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0668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B8311F-13F4-41CB-949A-F701C4200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F6B8311F-13F4-41CB-949A-F701C4200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ED878-9323-43C8-900C-B5FFD8F7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A45ED878-9323-43C8-900C-B5FFD8F7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49A5F7-A272-435B-973A-F5372CA01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4D49A5F7-A272-435B-973A-F5372CA01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EFEE3-5DF5-40E9-BD9D-479864DB5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A37EFEE3-5DF5-40E9-BD9D-479864DB5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32D62F-A7C6-4122-B954-3FB7218D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E232D62F-A7C6-4122-B954-3FB7218D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0F274C-B0A1-4EFD-AC39-6F2E37E69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120F274C-B0A1-4EFD-AC39-6F2E37E69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907D69-4643-4D64-B781-42E82054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48907D69-4643-4D64-B781-42E820548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2CDC2E-0E68-4E2E-AC53-B1491801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E02CDC2E-0E68-4E2E-AC53-B1491801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2FB0E6-B0C4-4D72-B22D-7A400AFD7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2E2FB0E6-B0C4-4D72-B22D-7A400AFD7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BEAC91-096A-417D-A811-17DF9FFA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dgm id="{BFBEAC91-096A-417D-A811-17DF9FFA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998EEA-8169-4064-8D57-B0618C437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B7998EEA-8169-4064-8D57-B0618C437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271D5-CA02-4806-BFD3-A15181168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graphicEl>
                                              <a:dgm id="{A4F271D5-CA02-4806-BFD3-A15181168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24038F-1DCD-4670-9350-876C740A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3224038F-1DCD-4670-9350-876C740A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13140E-64F2-449F-8F23-807E10251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FB13140E-64F2-449F-8F23-807E10251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90600" y="1752600"/>
          <a:ext cx="739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2FB0E6-B0C4-4D72-B22D-7A400AFD7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2E2FB0E6-B0C4-4D72-B22D-7A400AFD7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BEAC91-096A-417D-A811-17DF9FFA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FBEAC91-096A-417D-A811-17DF9FFA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998EEA-8169-4064-8D57-B0618C437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B7998EEA-8169-4064-8D57-B0618C437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271D5-CA02-4806-BFD3-A15181168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A4F271D5-CA02-4806-BFD3-A15181168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24038F-1DCD-4670-9350-876C740A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3224038F-1DCD-4670-9350-876C740A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13140E-64F2-449F-8F23-807E10251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FB13140E-64F2-449F-8F23-807E10251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কিডনির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বিকলের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কারণসমূহ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লিখ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394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কিডনি বিকল কী তা কি বলতে পারবে?</vt:lpstr>
      <vt:lpstr>কিডনি বিকল হওয়ার কারণ:</vt:lpstr>
      <vt:lpstr>কিডনি বিকল হলে-</vt:lpstr>
      <vt:lpstr>একক কাজ</vt:lpstr>
      <vt:lpstr>Slide 10</vt:lpstr>
      <vt:lpstr>Slide 11</vt:lpstr>
      <vt:lpstr>দলীয় কাজ</vt:lpstr>
      <vt:lpstr>সতর্কতা</vt:lpstr>
      <vt:lpstr>মূত্রনালী সুস্থ রাখার উপায়</vt:lpstr>
      <vt:lpstr>মূল্যায়ন</vt:lpstr>
      <vt:lpstr>বাড়ির কাজ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143</cp:revision>
  <dcterms:created xsi:type="dcterms:W3CDTF">2019-08-19T14:21:51Z</dcterms:created>
  <dcterms:modified xsi:type="dcterms:W3CDTF">2019-10-11T03:35:13Z</dcterms:modified>
</cp:coreProperties>
</file>