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4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ED1C-3C74-42ED-83D7-1C300DE75FB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865B3-BA6F-4177-A18C-FEBD8775C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6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40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98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68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2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5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8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3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3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5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8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7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8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9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6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4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4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9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6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29900" y="336550"/>
            <a:ext cx="952500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114300" y="152400"/>
            <a:ext cx="11925300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4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8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6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58F7-B872-4580-B850-81036D56D627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CF6988-C1E3-41D0-BB46-D05026C50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  <p:sldLayoutId id="2147483902" r:id="rId27"/>
    <p:sldLayoutId id="2147483903" r:id="rId28"/>
    <p:sldLayoutId id="2147483904" r:id="rId29"/>
    <p:sldLayoutId id="2147483905" r:id="rId30"/>
    <p:sldLayoutId id="2147483906" r:id="rId31"/>
    <p:sldLayoutId id="2147483907" r:id="rId32"/>
    <p:sldLayoutId id="2147483908" r:id="rId33"/>
    <p:sldLayoutId id="2147483909" r:id="rId34"/>
    <p:sldLayoutId id="2147483910" r:id="rId35"/>
    <p:sldLayoutId id="2147483911" r:id="rId36"/>
    <p:sldLayoutId id="2147483912" r:id="rId37"/>
    <p:sldLayoutId id="2147483913" r:id="rId3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3028" y="713284"/>
            <a:ext cx="322075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স্বাগতম শিক্ষার্থীবৃন্দ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2050024"/>
            <a:ext cx="4437645" cy="449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6" y="2050024"/>
            <a:ext cx="5832815" cy="46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748" y="476984"/>
            <a:ext cx="229902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297" y="1759233"/>
            <a:ext cx="1524776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রোয়াক/দাওয়া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685" y="3420340"/>
            <a:ext cx="700833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চুপড়ি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0249" y="5505890"/>
            <a:ext cx="933269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নাটাফল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4148" y="1616516"/>
            <a:ext cx="845103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বারান্দা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6649" y="3392354"/>
            <a:ext cx="1083951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ছোট ঝুড়ি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8933" y="5275058"/>
            <a:ext cx="1164101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করঞ্জা 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56" y="1260498"/>
            <a:ext cx="2675937" cy="163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56" y="2915744"/>
            <a:ext cx="2675937" cy="1414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56" y="4350507"/>
            <a:ext cx="2675937" cy="1905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3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4063" y="2216051"/>
            <a:ext cx="1080745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বন-বিছুটি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8733" y="4521290"/>
            <a:ext cx="98616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কালমেঘ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2750" y="2323888"/>
            <a:ext cx="1035861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বুনো গাছ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3177" y="4521290"/>
            <a:ext cx="259080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যকৃতের রোগে উপকারি এক প্রকার তিক্ত গাছ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3106" y="600857"/>
            <a:ext cx="229902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66" y="1666184"/>
            <a:ext cx="2741061" cy="202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78" y="3896667"/>
            <a:ext cx="2777231" cy="208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6408" y="2348699"/>
            <a:ext cx="668773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গরাদ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141" y="4949796"/>
            <a:ext cx="1930337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ভেরেন্ডাকচার বেড়া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2361" y="2365183"/>
            <a:ext cx="1487908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জানালার সিক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3750" y="4982765"/>
            <a:ext cx="18069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রেড়ি গাছের বেড়া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0611" y="492862"/>
            <a:ext cx="229902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শব্দের অর্থ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04" y="1538313"/>
            <a:ext cx="2681675" cy="254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41" y="4190029"/>
            <a:ext cx="2645002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3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4719" y="70683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296" y="5465558"/>
            <a:ext cx="1033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শিক্ষার্থীবৃন্দ, রোয়াক</a:t>
            </a:r>
            <a:r>
              <a:rPr lang="bn-BD" sz="3200" dirty="0" smtClean="0"/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নাটাফল,কালমেঘ শব্দগুলো দিয়ে দুটি করে বাক্য তৈরি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9" y="1568547"/>
            <a:ext cx="4826758" cy="3620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07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2" y="948047"/>
            <a:ext cx="2750412" cy="238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90859" y="3330433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অপুর খেলার সরঞ্জামাদি।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93" y="3760506"/>
            <a:ext cx="2819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2" y="3760506"/>
            <a:ext cx="2843141" cy="2175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93" y="948047"/>
            <a:ext cx="2819400" cy="238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06613" y="1111820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দেখে কী মনে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0" y="491383"/>
            <a:ext cx="2895600" cy="2068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14" y="3515888"/>
            <a:ext cx="2713630" cy="2373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14" y="491383"/>
            <a:ext cx="2713630" cy="2068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0" y="3358474"/>
            <a:ext cx="2914306" cy="2333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493910" y="4445654"/>
            <a:ext cx="285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ভাই-বোনের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আমের কুসি খাওয়া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2108" y="940751"/>
            <a:ext cx="3815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দেখে কী মনে হচ্ছে-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60" y="1472755"/>
            <a:ext cx="4623748" cy="390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13146" y="5588414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ভাই-বোনের ভালোবাসা।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009" y="746095"/>
            <a:ext cx="433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ছবি দু’টি দেখে কী মনে হচ্ছে-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5" y="1472755"/>
            <a:ext cx="4915354" cy="390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54" y="2518906"/>
            <a:ext cx="4069006" cy="2673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1" y="2518906"/>
            <a:ext cx="4201997" cy="2673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671815" y="1110367"/>
            <a:ext cx="433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ছবি দু’টি দেখে কী মনে হচ্ছে-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1150" y="5616879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ভাই-বোনের চিরায়ত শৈশব।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5" y="1957456"/>
            <a:ext cx="4214662" cy="31823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3" y="1957455"/>
            <a:ext cx="4341960" cy="3182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385324" y="937302"/>
            <a:ext cx="4859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এই ছবি দু’টি দেখে কী বুঝলে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6443" y="5425811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ভাই-বোনের চিরায়ত শৈশব।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3167" y="511793"/>
            <a:ext cx="2060179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9582" y="4893693"/>
            <a:ext cx="689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ভাই-বোনের সুখী ও আনন্দপূর্ণ চিরায়ত শৈশবের সাথে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তোমার নিজের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শৈশবের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সাদৃশ্য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93" y="1219679"/>
            <a:ext cx="5636525" cy="3516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13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785" y="3618930"/>
            <a:ext cx="68065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মোঃ ময়মুল ইসলাম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সোগুনা উচ্চ বিদ্যালয়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2294" y="3425588"/>
            <a:ext cx="24978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ও দশম শ্রেণি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2015" y="1203277"/>
            <a:ext cx="22098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41" y="930321"/>
            <a:ext cx="1632249" cy="2222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4" y="930321"/>
            <a:ext cx="2468880" cy="24688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4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8491" y="6019905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প্রশ্নের উপর ক্লিক করুন।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8882" y="1317079"/>
            <a:ext cx="4604146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অপু কোথায় বসে খেলা করছিল?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246" y="2612479"/>
            <a:ext cx="5487400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দুর্গা আমের কুসি কি দিয়ে মাখিয়েছিল?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246" y="3800066"/>
            <a:ext cx="4847802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তেলের ভাঁড় ছুঁলে মা মারবে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345" y="5025402"/>
            <a:ext cx="8480207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অপু ও দুর্গা চরিত্রের মধ্যদিয়ে আমরা কোথায় ফিরে যেতে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586" y="1926679"/>
            <a:ext cx="1260281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বারান্দায়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592" y="3248116"/>
            <a:ext cx="1535998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তেল ও নুন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5317" y="4493399"/>
            <a:ext cx="1952779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অশৌচের ভয়ে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8957" y="5618079"/>
            <a:ext cx="2089033" cy="5847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চিরায়ত শৈশবে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0147" y="500635"/>
            <a:ext cx="1402948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94" y="627156"/>
            <a:ext cx="199605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9869" y="4977265"/>
            <a:ext cx="8516202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পল্লিপ্রকৃতির সঙ্গে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মানুষের জীবনের ঘনিষ্ঠতার স্বরূপ চিত্র তুলে ধর।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38" y="1675595"/>
            <a:ext cx="3850170" cy="2883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37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9053" y="611412"/>
            <a:ext cx="365997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10" y="1282891"/>
            <a:ext cx="7301545" cy="5281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8" y="1282891"/>
            <a:ext cx="4280852" cy="52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5381" y="534829"/>
            <a:ext cx="4161717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লক্ষ কর-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9422" y="1242715"/>
            <a:ext cx="9433633" cy="2754742"/>
            <a:chOff x="476250" y="1441972"/>
            <a:chExt cx="8189442" cy="16859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350" y="1441973"/>
              <a:ext cx="2705100" cy="168592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476250" y="1441972"/>
              <a:ext cx="8189442" cy="1685925"/>
              <a:chOff x="476250" y="1441972"/>
              <a:chExt cx="8189442" cy="168592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250" y="1441972"/>
                <a:ext cx="2705100" cy="168592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6450" y="1441972"/>
                <a:ext cx="2779242" cy="1685925"/>
              </a:xfrm>
              <a:prstGeom prst="rect">
                <a:avLst/>
              </a:prstGeom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21" y="4234700"/>
            <a:ext cx="2962102" cy="2329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99422" y="4823633"/>
            <a:ext cx="513313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দেখে তোমাদের কী মনে হচ্ছে-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8405" y="860807"/>
            <a:ext cx="267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আম আঁটির ভেঁপু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1165" y="1710519"/>
            <a:ext cx="3292889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বিভূতিভূষণ বন্দ্যোপাধ্যায়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38" y="1604749"/>
            <a:ext cx="2743200" cy="3929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16" y="2671549"/>
            <a:ext cx="2246909" cy="286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5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766" y="1305636"/>
            <a:ext cx="3898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647" y="2905836"/>
            <a:ext cx="72442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লেখক পরিচিতি উল্লেখ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শুদ্ধ উচ্চারণে গল্পটি পড়তে পারবে।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শব্দার্থ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বুঝে বাক্যে প্রয়োগ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ভাই-বোনের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সুখী ও আনন্দপূর্ণ চিরায়ত শৈশবের সাথে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নিজের শৈশবের সাদৃশ্য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998" y="498764"/>
            <a:ext cx="262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7" y="1295400"/>
            <a:ext cx="1981200" cy="2524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8071" y="3833380"/>
            <a:ext cx="2509020" cy="4616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বিভূতিভূষণ বন্দ্যোপাধ্যায়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8071" y="5638800"/>
            <a:ext cx="1206706" cy="533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7091" y="2313682"/>
            <a:ext cx="4357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১৮৯৪ সালে চব্বিশ পরগনার মুরারিপুর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 জন্মগ্রহণ করেন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98726" y="5638801"/>
            <a:ext cx="15240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পিতা ও মাতা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7194" y="4305244"/>
            <a:ext cx="3334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পিতাঃ মহানন্দা বন্দ্যোপাধ্যায়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মাতাঃ মৃণালিনী দেবী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87637" y="5655190"/>
            <a:ext cx="1524000" cy="5334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উপন্যাসসমূহ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0662" y="1299277"/>
            <a:ext cx="503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পথের পাঁচালী,অপরাজিত,আরণ্যক,ইছামতি,দৃষ্টিপ্রদীপ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82" y="1674903"/>
            <a:ext cx="895350" cy="1277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8" y="1685659"/>
            <a:ext cx="900112" cy="1266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32" y="1695184"/>
            <a:ext cx="981074" cy="125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69" y="1674903"/>
            <a:ext cx="862012" cy="12775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89" y="1685659"/>
            <a:ext cx="974460" cy="126682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177588" y="5655190"/>
            <a:ext cx="1386126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গল্পসমগ্র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67" y="3451839"/>
            <a:ext cx="1409700" cy="20193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651216" y="5638800"/>
            <a:ext cx="1113728" cy="53340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পুরষ্কার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74" y="3246077"/>
            <a:ext cx="1014413" cy="15580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30380" y="3817481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রবীন্দ্র পুরস্কারে ভূষিত হন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26235" y="5655190"/>
            <a:ext cx="867472" cy="51701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80282" y="4738488"/>
            <a:ext cx="501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১৯৫০ সালের ১লা সেপ্টেম্বর মৃত্যুবরণ করেন।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9068" y="984914"/>
            <a:ext cx="191751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6110" y="2299678"/>
            <a:ext cx="6026009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বিভূতিভূষণ বন্দ্যোপাধ্যায় কত সালে জন্মগ্রহণ করেন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014" y="3447891"/>
            <a:ext cx="6516528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সাহিত্যকর্মের জন্য তিনি রবীন্দ্র পুরষ্কার পেয়েছিলেন?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2754" y="4488521"/>
            <a:ext cx="6062878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বিভূতিভূষণ বন্দ্যোপাধ্যায় কত সালে মৃত্যুবরণ করেন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05501" y="2363860"/>
            <a:ext cx="381000" cy="37774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76014" y="3520627"/>
            <a:ext cx="381000" cy="37774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05584" y="4561257"/>
            <a:ext cx="381000" cy="37774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61255" y="2811691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১৮৯৪ সালে জন্মগ্রহণ করেন।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7349" y="3898374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ইছামতি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উপন্যাসের জন্য।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1245" y="5089567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১৯৫০ সালের ১লা সেপ্টেম্বর মৃত্যুবরণ করেন।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5177" y="5753353"/>
            <a:ext cx="361829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উত্তরের জন্য প্রশ্নের উপর ক্লিক করুন।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2384" y="1181668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88" y="2265528"/>
            <a:ext cx="3830472" cy="2872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80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29" y="704187"/>
            <a:ext cx="4152900" cy="553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94529" y="1148687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360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KPHS</dc:creator>
  <cp:lastModifiedBy>Windows User</cp:lastModifiedBy>
  <cp:revision>82</cp:revision>
  <dcterms:created xsi:type="dcterms:W3CDTF">2017-12-02T05:42:41Z</dcterms:created>
  <dcterms:modified xsi:type="dcterms:W3CDTF">2019-10-11T02:04:02Z</dcterms:modified>
</cp:coreProperties>
</file>