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1" r:id="rId2"/>
    <p:sldMasterId id="2147483765" r:id="rId3"/>
  </p:sldMasterIdLst>
  <p:notesMasterIdLst>
    <p:notesMasterId r:id="rId21"/>
  </p:notesMasterIdLst>
  <p:sldIdLst>
    <p:sldId id="413" r:id="rId4"/>
    <p:sldId id="387" r:id="rId5"/>
    <p:sldId id="388" r:id="rId6"/>
    <p:sldId id="402" r:id="rId7"/>
    <p:sldId id="287" r:id="rId8"/>
    <p:sldId id="339" r:id="rId9"/>
    <p:sldId id="377" r:id="rId10"/>
    <p:sldId id="323" r:id="rId11"/>
    <p:sldId id="412" r:id="rId12"/>
    <p:sldId id="379" r:id="rId13"/>
    <p:sldId id="363" r:id="rId14"/>
    <p:sldId id="406" r:id="rId15"/>
    <p:sldId id="409" r:id="rId16"/>
    <p:sldId id="305" r:id="rId17"/>
    <p:sldId id="392" r:id="rId18"/>
    <p:sldId id="307" r:id="rId19"/>
    <p:sldId id="3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1" autoAdjust="0"/>
    <p:restoredTop sz="84919" autoAdjust="0"/>
  </p:normalViewPr>
  <p:slideViewPr>
    <p:cSldViewPr snapToGrid="0">
      <p:cViewPr varScale="1">
        <p:scale>
          <a:sx n="60" d="100"/>
          <a:sy n="60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33A9-E75E-41F1-9866-2BBFE70F3C42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ABED-7C9B-4866-9799-0691B517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2B41-EB8F-4878-959B-19E5CB4301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8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61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81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00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দলে</a:t>
            </a:r>
            <a:r>
              <a:rPr lang="bn-BD" baseline="0" dirty="0" smtClean="0"/>
              <a:t> ভাগ করার ক্ষেত্রে আমার পরামর্শ ক্লাশ শুরুর আগে এটা করতে হবে এবং একজন দলনেতা নিযুক্ত করতে হবে। সেক্ষেত্রে প্রতি দলে সমান সংখ্যক শিক্ষার্থী রাখতে হবে এবং জোড় হতে হবে । যেমন ৪,৬,৮ ১০ জন। </a:t>
            </a:r>
            <a:r>
              <a:rPr lang="bn-BD" dirty="0" smtClean="0"/>
              <a:t>কাজ শেষে </a:t>
            </a:r>
            <a:r>
              <a:rPr lang="bn-BD" baseline="0" dirty="0" smtClean="0"/>
              <a:t>খাতা পরিবর্তনের মাধ্যমে  শিক্ষার্থীদের দ্বারা মূল্যায়ন করে নেওয়া যেতে পারে । উত্তর যেমন হতে পারে-জনসচেতনতা সৃষ্টি, ধর্মীয় মূল্যবোধ জাগ্রত করণ। </a:t>
            </a:r>
            <a:r>
              <a:rPr lang="bn-IN" baseline="0" dirty="0" smtClean="0"/>
              <a:t> দলগত কাজে সময় না থাকলে স্লাইটটি হাইট করে রাখা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04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42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শুধু আবহ সৃষ্টির জন্য । </a:t>
            </a:r>
            <a:r>
              <a:rPr lang="bn-BD" dirty="0" smtClean="0"/>
              <a:t>বাড়ির কাজ শিক্ষার্থীদের</a:t>
            </a:r>
            <a:r>
              <a:rPr lang="bn-BD" baseline="0" dirty="0" smtClean="0"/>
              <a:t> খাতায় লেখে নেওয়া নি</a:t>
            </a:r>
            <a:r>
              <a:rPr lang="bn-IN" baseline="0" dirty="0" smtClean="0"/>
              <a:t>শ্চি</a:t>
            </a:r>
            <a:r>
              <a:rPr lang="bn-BD" baseline="0" dirty="0" smtClean="0"/>
              <a:t>ত করতে হবে । আগামী দিন এই কাজ দেখতে হবে কয়েক জনের এবং বাকি কাজ দল</a:t>
            </a:r>
            <a:r>
              <a:rPr lang="en-US" baseline="0" dirty="0" smtClean="0"/>
              <a:t> </a:t>
            </a:r>
            <a:r>
              <a:rPr lang="bn-BD" baseline="0" dirty="0" smtClean="0"/>
              <a:t>নেতার দ্বারা মূল্যায়ন করে নেওয়া যেতে পারে।</a:t>
            </a:r>
            <a:endParaRPr lang="en-US" sz="1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8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সম্মানিত</a:t>
            </a:r>
            <a:r>
              <a:rPr lang="bn-BD" baseline="0" dirty="0" smtClean="0"/>
              <a:t> শিক্ষকমন্ডলী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করার পদ্ধতি হলো রিবন বার এর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তে ক্লিক করে </a:t>
            </a:r>
            <a:r>
              <a:rPr lang="en-US" baseline="0" dirty="0" smtClean="0"/>
              <a:t>Hide Slide </a:t>
            </a:r>
            <a:r>
              <a:rPr lang="bn-BD" baseline="0" dirty="0" smtClean="0"/>
              <a:t>এর উপর ক্লিক 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 হয়ে যাবে। এক্ষেত্রে </a:t>
            </a:r>
            <a:r>
              <a:rPr lang="en-US" baseline="0" dirty="0" smtClean="0"/>
              <a:t>f5 </a:t>
            </a:r>
            <a:r>
              <a:rPr lang="bn-BD" baseline="0" dirty="0" smtClean="0"/>
              <a:t>চেপে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 </a:t>
            </a:r>
            <a:r>
              <a:rPr lang="en-US" baseline="0" dirty="0" smtClean="0"/>
              <a:t>page </a:t>
            </a:r>
            <a:r>
              <a:rPr lang="bn-BD" baseline="0" dirty="0" smtClean="0"/>
              <a:t>আর দেখা যাবে না।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2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পাঠের</a:t>
            </a:r>
            <a:r>
              <a:rPr lang="bn-BD" baseline="0" dirty="0" smtClean="0"/>
              <a:t> শিরোনাম আসার আগে শিক্ষার্থীদের দ্বারা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bn-BD" baseline="0" dirty="0" smtClean="0"/>
              <a:t> পাঠের শিরোনাম ঘোষণার চেষ্টা করতে হবে। </a:t>
            </a:r>
            <a:r>
              <a:rPr lang="bn-BD" dirty="0" smtClean="0"/>
              <a:t>শিক্ষার্থীরা</a:t>
            </a:r>
            <a:r>
              <a:rPr lang="bn-BD" baseline="0" dirty="0" smtClean="0"/>
              <a:t> বিভিন্ন উত্তর দিবে তা থেকে সঠিক উত্তর গ্রহণ করতে হবে</a:t>
            </a:r>
            <a:r>
              <a:rPr lang="bn-IN" baseline="0" dirty="0" smtClean="0"/>
              <a:t> </a:t>
            </a:r>
            <a:r>
              <a:rPr lang="bn-BD" baseline="0" dirty="0" smtClean="0"/>
              <a:t>। </a:t>
            </a:r>
            <a:r>
              <a:rPr lang="bn-IN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18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 শিরোনাম বোর্ডে লিখতে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76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</a:t>
            </a:r>
            <a:r>
              <a:rPr lang="bn-IN" baseline="0" dirty="0" smtClean="0"/>
              <a:t>আজকে আমরা কি কি পড়বো জেনে নেওয়া যেতে পারে</a:t>
            </a:r>
            <a:r>
              <a:rPr lang="bn-BD" baseline="0" dirty="0" smtClean="0"/>
              <a:t>। </a:t>
            </a:r>
            <a:r>
              <a:rPr lang="bn-BD" dirty="0" smtClean="0"/>
              <a:t>সম্মানিত</a:t>
            </a:r>
            <a:r>
              <a:rPr lang="bn-BD" baseline="0" dirty="0" smtClean="0"/>
              <a:t> শিক্ষকমন্ডলী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84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19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81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69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2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67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6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8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92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18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4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3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492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0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8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C1DC8A2-3D8F-4FEB-8A44-848CC025C35F}"/>
              </a:ext>
            </a:extLst>
          </p:cNvPr>
          <p:cNvSpPr txBox="1"/>
          <p:nvPr/>
        </p:nvSpPr>
        <p:spPr>
          <a:xfrm>
            <a:off x="1340532" y="1051561"/>
            <a:ext cx="9510937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চেপে উপস্থাপন শুরু করতে পারেন।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80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90060" y="5568785"/>
            <a:ext cx="8207870" cy="89786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জনমতের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10871" y="397572"/>
            <a:ext cx="1327608" cy="1239363"/>
            <a:chOff x="7222010" y="322589"/>
            <a:chExt cx="1327608" cy="12393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22010" y="1192620"/>
              <a:ext cx="13276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en-US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520590" y="248685"/>
            <a:ext cx="4491251" cy="913409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kern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5400" kern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64" y="1343803"/>
            <a:ext cx="6501587" cy="404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05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2"/>
          <p:cNvSpPr txBox="1"/>
          <p:nvPr/>
        </p:nvSpPr>
        <p:spPr>
          <a:xfrm>
            <a:off x="4191610" y="273484"/>
            <a:ext cx="401076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জনমত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151" y="5701678"/>
            <a:ext cx="114823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আলাপ-আলোচনার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বিদেশের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1862455" y="5717715"/>
            <a:ext cx="78429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আনুগত্যকে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545911" y="307870"/>
            <a:ext cx="171961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387" y="1929436"/>
            <a:ext cx="6096000" cy="306705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5492913" y="5146588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6785" y="1073793"/>
            <a:ext cx="3591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3045" y="305800"/>
            <a:ext cx="220446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সভা-সমিতি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9102" y="5661872"/>
            <a:ext cx="11518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বুদ্ধিজীবীগণ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সভা-সমিতির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9102" y="5653073"/>
            <a:ext cx="114504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3974" y="1838517"/>
            <a:ext cx="6251812" cy="326012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Rectangle 23"/>
          <p:cNvSpPr/>
          <p:nvPr/>
        </p:nvSpPr>
        <p:spPr>
          <a:xfrm>
            <a:off x="327548" y="310198"/>
            <a:ext cx="252483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23668" y="5721941"/>
            <a:ext cx="100584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সফলতাকে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/>
          </a:p>
        </p:txBody>
      </p:sp>
      <p:sp>
        <p:nvSpPr>
          <p:cNvPr id="26" name="Rectangle 25"/>
          <p:cNvSpPr/>
          <p:nvPr/>
        </p:nvSpPr>
        <p:spPr>
          <a:xfrm>
            <a:off x="327549" y="5722291"/>
            <a:ext cx="11544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দলগুলো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ক্রটি-বিচ্যুতি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480" y="1805849"/>
            <a:ext cx="6378465" cy="3370586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7371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5" grpId="0" animBg="1"/>
      <p:bldP spid="5" grpId="1" animBg="1"/>
      <p:bldP spid="7" grpId="0"/>
      <p:bldP spid="7" grpId="1"/>
      <p:bldP spid="9" grpId="0"/>
      <p:bldP spid="19" grpId="0" animBg="1"/>
      <p:bldP spid="19" grpId="1" animBg="1"/>
      <p:bldP spid="20" grpId="0"/>
      <p:bldP spid="20" grpId="1"/>
      <p:bldP spid="22" grpId="0"/>
      <p:bldP spid="22" grpId="1"/>
      <p:bldP spid="24" grpId="0" animBg="1"/>
      <p:bldP spid="25" grpId="0"/>
      <p:bldP spid="25" grpId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781" y="380524"/>
            <a:ext cx="236106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066" y="2350530"/>
            <a:ext cx="2187612" cy="202997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056" y="2366450"/>
            <a:ext cx="2187612" cy="202542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 result for à¦¸à¦¾à¦®à¦¾à¦à¦¿à¦ à¦¯à§à¦à¦¾à¦¯à§à¦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7715" y="2410200"/>
            <a:ext cx="2187612" cy="199813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641" y="2393746"/>
            <a:ext cx="2187612" cy="199813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172" y="2382614"/>
            <a:ext cx="2187612" cy="199813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34501" y="4431814"/>
            <a:ext cx="954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46205" y="4440002"/>
            <a:ext cx="14141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57065" y="4460052"/>
            <a:ext cx="13789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000393" y="4435989"/>
            <a:ext cx="10150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চলচিত্র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811028" y="4428626"/>
            <a:ext cx="21242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01181" y="1250255"/>
            <a:ext cx="4022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96345" y="1230505"/>
            <a:ext cx="2635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4191610" y="273484"/>
            <a:ext cx="401076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জনমত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3897" y="5464187"/>
            <a:ext cx="116214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গণমাধ্যমের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দেশ-বিদেশের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অভিমত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গণমাধ্যমের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43357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0" grpId="0"/>
      <p:bldP spid="11" grpId="0"/>
      <p:bldP spid="12" grpId="0"/>
      <p:bldP spid="13" grpId="0"/>
      <p:bldP spid="14" grpId="0"/>
      <p:bldP spid="14" grpId="1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196" y="300250"/>
            <a:ext cx="252483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আইনসভা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674" y="5533742"/>
            <a:ext cx="11728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আইনসভার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বিপক্ষে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গণমাধ্যমের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84" y="1718907"/>
            <a:ext cx="6577263" cy="3510819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12"/>
          <p:cNvSpPr txBox="1"/>
          <p:nvPr/>
        </p:nvSpPr>
        <p:spPr>
          <a:xfrm>
            <a:off x="4191610" y="241400"/>
            <a:ext cx="401076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জনমত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6785" y="1025667"/>
            <a:ext cx="3591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845" y="306187"/>
            <a:ext cx="252483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806" y="5531349"/>
            <a:ext cx="115960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ধ্যান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কল্যাণকর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গ্রহণযোগ্য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করেন,ছাত্র-ছাত্রীরা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অনুপ্রাণিত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349" y="1687125"/>
            <a:ext cx="7143750" cy="363855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356764" y="308271"/>
            <a:ext cx="252483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সংঘ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890" y="5646754"/>
            <a:ext cx="116673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08" y="1684732"/>
            <a:ext cx="4796125" cy="3207798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55" y="1697787"/>
            <a:ext cx="4796125" cy="3195055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Rectangle 16"/>
          <p:cNvSpPr/>
          <p:nvPr/>
        </p:nvSpPr>
        <p:spPr>
          <a:xfrm>
            <a:off x="2562544" y="5045937"/>
            <a:ext cx="1132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মসজিদ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15067" y="5021874"/>
            <a:ext cx="930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মন্দির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53002" y="1006401"/>
            <a:ext cx="2635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2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14:prism isContent="1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6" grpId="0"/>
      <p:bldP spid="6" grpId="1"/>
      <p:bldP spid="10" grpId="0" animBg="1"/>
      <p:bldP spid="10" grpId="1" animBg="1"/>
      <p:bldP spid="11" grpId="0"/>
      <p:bldP spid="11" grpId="1"/>
      <p:bldP spid="13" grpId="0" animBg="1"/>
      <p:bldP spid="14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3882188" y="410444"/>
            <a:ext cx="3745243" cy="857159"/>
          </a:xfrm>
          <a:prstGeom prst="plaque">
            <a:avLst>
              <a:gd name="adj" fmla="val 2167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287071" y="397572"/>
            <a:ext cx="1337226" cy="1239363"/>
            <a:chOff x="7222010" y="322589"/>
            <a:chExt cx="1337226" cy="12393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22010" y="1192620"/>
              <a:ext cx="13372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৮</a:t>
              </a:r>
              <a:r>
                <a:rPr lang="bn-BD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663769" y="3287388"/>
            <a:ext cx="11318965" cy="663138"/>
          </a:xfrm>
          <a:prstGeom prst="rect">
            <a:avLst/>
          </a:prstGeom>
        </p:spPr>
        <p:txBody>
          <a:bodyPr/>
          <a:lstStyle/>
          <a:p>
            <a:pPr marL="754380" indent="-4572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594202" y="4810472"/>
            <a:ext cx="1661317" cy="547633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‘খ’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502308" y="2400168"/>
            <a:ext cx="1784147" cy="531251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‘ক’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63770" y="5600470"/>
            <a:ext cx="11318964" cy="663138"/>
          </a:xfrm>
          <a:prstGeom prst="rect">
            <a:avLst/>
          </a:prstGeom>
        </p:spPr>
        <p:txBody>
          <a:bodyPr/>
          <a:lstStyle/>
          <a:p>
            <a:pPr marL="754380" indent="-4572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আইনসভার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53" y="1548673"/>
            <a:ext cx="2103662" cy="1616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54" y="3856284"/>
            <a:ext cx="2103662" cy="1623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2614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728" y="1356396"/>
            <a:ext cx="9206493" cy="52816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১.কোনটি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প্রভাবশালী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অকল্যাণকামী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কল্যাণকামী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যুক্তিযুক্ত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(ঘ)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3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জনমতের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কল্যাণকামী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(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(গ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সুস্পষ্ট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(ঘ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		(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কুচক্রী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চাপসৃষ্টিকারী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(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003806" y="1479228"/>
            <a:ext cx="1569488" cy="1236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140286" y="5259658"/>
            <a:ext cx="1514896" cy="11820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058402" y="3411941"/>
            <a:ext cx="1542198" cy="12282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সমাধানক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4141498" y="311601"/>
            <a:ext cx="3323831" cy="739277"/>
          </a:xfrm>
          <a:prstGeom prst="plaque">
            <a:avLst>
              <a:gd name="adj" fmla="val 19831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7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4141452" y="318910"/>
            <a:ext cx="3271333" cy="728100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193574" y="5889787"/>
            <a:ext cx="11891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আলোচনা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Image result for জনম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87" y="1374285"/>
            <a:ext cx="6361542" cy="418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020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879195"/>
            <a:ext cx="1036746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থেকো, আগামী ক্লাসে আবার দেখা হবে......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3732193" y="350034"/>
            <a:ext cx="4531995" cy="970742"/>
          </a:xfrm>
          <a:prstGeom prst="plaque">
            <a:avLst>
              <a:gd name="adj" fmla="val 29320"/>
            </a:avLst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274" y="1507958"/>
            <a:ext cx="7022892" cy="40129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6359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2824" y="443708"/>
            <a:ext cx="750074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51630" y="1392070"/>
            <a:ext cx="8761862" cy="5036025"/>
            <a:chOff x="1951630" y="1392070"/>
            <a:chExt cx="8761862" cy="5036025"/>
          </a:xfrm>
        </p:grpSpPr>
        <p:grpSp>
          <p:nvGrpSpPr>
            <p:cNvPr id="9" name="Group 8"/>
            <p:cNvGrpSpPr/>
            <p:nvPr/>
          </p:nvGrpSpPr>
          <p:grpSpPr>
            <a:xfrm>
              <a:off x="1951630" y="1392070"/>
              <a:ext cx="8761862" cy="5036025"/>
              <a:chOff x="2033517" y="1473959"/>
              <a:chExt cx="8297837" cy="502237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3517" y="1473959"/>
                <a:ext cx="4135271" cy="2511187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96083" y="1473959"/>
                <a:ext cx="4135271" cy="2511187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6551" y="3985147"/>
                <a:ext cx="4118589" cy="2511188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12764" y="3985146"/>
                <a:ext cx="4118589" cy="2511189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10" name="Rounded Rectangle 9"/>
            <p:cNvSpPr/>
            <p:nvPr/>
          </p:nvSpPr>
          <p:spPr>
            <a:xfrm>
              <a:off x="3589361" y="5308980"/>
              <a:ext cx="1323833" cy="90075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31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4322323" y="451587"/>
            <a:ext cx="3179929" cy="717778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808" y="1237219"/>
            <a:ext cx="2463423" cy="295264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Plaque 10"/>
          <p:cNvSpPr/>
          <p:nvPr/>
        </p:nvSpPr>
        <p:spPr>
          <a:xfrm>
            <a:off x="7262269" y="4302157"/>
            <a:ext cx="4640974" cy="2358802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3200" b="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2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endParaRPr lang="en-US" sz="32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28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28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28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8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28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kern="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b="1" kern="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০০/০৮/২০১৯ </a:t>
            </a:r>
            <a:r>
              <a:rPr lang="en-US" sz="2800" b="1" kern="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r>
              <a:rPr lang="bn-IN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215313" y="4244455"/>
            <a:ext cx="5339324" cy="2415662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মেশবাহুল</a:t>
            </a:r>
            <a:r>
              <a:rPr lang="en-US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b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হাপানিয়া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দোগাছী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জাঃউঃ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>
              <a:defRPr/>
            </a:pP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০১৭১৮৮৯১৪৪৭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476797" y="1237219"/>
            <a:ext cx="2463423" cy="2952644"/>
            <a:chOff x="8476797" y="1237219"/>
            <a:chExt cx="2463423" cy="29526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6797" y="1237219"/>
              <a:ext cx="2463423" cy="2952644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8476797" y="2053390"/>
              <a:ext cx="2463423" cy="2085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476797" y="3609474"/>
              <a:ext cx="2463423" cy="58038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047748" y="3288632"/>
              <a:ext cx="1347537" cy="1764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210616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614" y="2472900"/>
            <a:ext cx="3639145" cy="29120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95" y="2469448"/>
            <a:ext cx="3639145" cy="29404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4067523" y="526473"/>
            <a:ext cx="406546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59042" y="5528290"/>
            <a:ext cx="1845377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বক্তৃতা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93145" y="5498292"/>
            <a:ext cx="2263761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47395" y="1315054"/>
            <a:ext cx="2417250" cy="830997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4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816981" y="526473"/>
            <a:ext cx="914216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বক্তৃতা-বিবৃতি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প্রচারনা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280685" y="2476841"/>
            <a:ext cx="3639145" cy="2908147"/>
            <a:chOff x="2628900" y="2831439"/>
            <a:chExt cx="4522527" cy="255018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8900" y="2831439"/>
              <a:ext cx="4522527" cy="255018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6748" y="2843148"/>
              <a:ext cx="1517990" cy="131370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Rectangle 14"/>
          <p:cNvSpPr/>
          <p:nvPr/>
        </p:nvSpPr>
        <p:spPr>
          <a:xfrm>
            <a:off x="9092168" y="5478735"/>
            <a:ext cx="2157963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প্রচারনা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চালাচ্ছে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4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  <p:bldP spid="8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3626529" y="352732"/>
            <a:ext cx="5059419" cy="893309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90169" y="5606283"/>
            <a:ext cx="316798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  <a:scene3d>
            <a:camera prst="perspective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59506" y="1579472"/>
            <a:ext cx="6350390" cy="3647848"/>
            <a:chOff x="2883390" y="1533752"/>
            <a:chExt cx="6097905" cy="34575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390" y="1533752"/>
              <a:ext cx="6097905" cy="34575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779" y="1965174"/>
              <a:ext cx="21431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2208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01925" y="359796"/>
            <a:ext cx="370114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6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464024" y="2006220"/>
            <a:ext cx="11286697" cy="36630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BD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১.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জনমত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২.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জনমতের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বৈশিষ্ট্যসমূহ বর্ণনা করতে  পারবে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৩.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জনমত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47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394678" y="401555"/>
            <a:ext cx="5200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686" y="1401844"/>
            <a:ext cx="5528256" cy="3331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33" y="1401844"/>
            <a:ext cx="5528256" cy="3331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Rectangle 30"/>
          <p:cNvSpPr/>
          <p:nvPr/>
        </p:nvSpPr>
        <p:spPr>
          <a:xfrm>
            <a:off x="1217274" y="4799722"/>
            <a:ext cx="4153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সংখ্যাগরিষ্ঠ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জনসাধারণ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53017" y="4787668"/>
            <a:ext cx="2978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লঘু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জনসাধারণ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3309" y="5531634"/>
            <a:ext cx="1054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32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latin typeface="NikoshBAN" pitchFamily="2" charset="0"/>
                <a:cs typeface="NikoshBAN" pitchFamily="2" charset="0"/>
              </a:rPr>
              <a:t>জনমত</a:t>
            </a:r>
            <a:r>
              <a:rPr lang="en-US" sz="32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latin typeface="NikoshBAN" pitchFamily="2" charset="0"/>
                <a:cs typeface="NikoshBAN" pitchFamily="2" charset="0"/>
              </a:rPr>
              <a:t>সংখ্যাগরিষ্ঠ</a:t>
            </a:r>
            <a:r>
              <a:rPr lang="en-US" sz="32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latin typeface="NikoshBAN" pitchFamily="2" charset="0"/>
                <a:cs typeface="NikoshBAN" pitchFamily="2" charset="0"/>
              </a:rPr>
              <a:t>জনসাধারণের</a:t>
            </a:r>
            <a:r>
              <a:rPr lang="en-US" sz="32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latin typeface="NikoshBAN" pitchFamily="2" charset="0"/>
                <a:cs typeface="NikoshBAN" pitchFamily="2" charset="0"/>
              </a:rPr>
              <a:t>মতামতকে</a:t>
            </a:r>
            <a:r>
              <a:rPr lang="en-US" sz="32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200" kern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8233" y="5531634"/>
            <a:ext cx="114677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পৌরনীতিতে সকল মতামত জনমত নয়। পৌরনীতিতে জনমত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প্রভাবশালী,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যুক্তিযুক্ত,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 এবং কল্যাণকামী মতামতকেই জনমত বলা হয়। </a:t>
            </a:r>
            <a:endParaRPr lang="en-US" sz="3200" u="sng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627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1" grpId="0"/>
      <p:bldP spid="32" grpId="0"/>
      <p:bldP spid="7" grpId="0"/>
      <p:bldP spid="7" grpId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34108" y="5368396"/>
            <a:ext cx="4883122" cy="78241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q"/>
              <a:defRPr/>
            </a:pP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জনমত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10871" y="397572"/>
            <a:ext cx="1342034" cy="1239363"/>
            <a:chOff x="7222010" y="322589"/>
            <a:chExt cx="1342034" cy="12393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22010" y="1192620"/>
              <a:ext cx="13420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Plaque 8"/>
          <p:cNvSpPr/>
          <p:nvPr/>
        </p:nvSpPr>
        <p:spPr>
          <a:xfrm>
            <a:off x="3522611" y="365488"/>
            <a:ext cx="4306117" cy="753120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bn-BD" sz="5400" kern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1636935"/>
            <a:ext cx="6564630" cy="3494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803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694" y="1784037"/>
            <a:ext cx="6909646" cy="361055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610437" y="6063143"/>
            <a:ext cx="9015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জনসাধারণের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স্বার্থসংশ্লিষ্ট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07050" y="287297"/>
            <a:ext cx="4162207" cy="65590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জনমতের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বৈশিষ্ট্যসমূহ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24301" y="1071234"/>
            <a:ext cx="3591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9917" y="5533361"/>
            <a:ext cx="6138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শ্রমিকরা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বেতনের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330" y="1796085"/>
            <a:ext cx="6909646" cy="359850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167640" y="6094399"/>
            <a:ext cx="11871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জনকল্যাণমূলক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সংখ্যাগরিষ্ঠের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মতও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জনকল্যাণমুলক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00375" y="5505532"/>
            <a:ext cx="6235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লাগানোর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জনগণকে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694" y="1746696"/>
            <a:ext cx="6890451" cy="364244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3257417" y="6058322"/>
            <a:ext cx="6400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সুস্পষ্ট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56305" y="5541787"/>
            <a:ext cx="4413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নির্বাচনী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ইশতেহার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694" y="1791264"/>
            <a:ext cx="6872852" cy="3595709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/>
          <p:cNvSpPr/>
          <p:nvPr/>
        </p:nvSpPr>
        <p:spPr>
          <a:xfrm>
            <a:off x="1984180" y="6065308"/>
            <a:ext cx="9507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সংখ্যাগরিষ্ঠের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মতামতের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8343" y="5521563"/>
            <a:ext cx="5663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সংখ্যাগরিষ্ঠের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ভোটের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জয়ী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694" y="1792480"/>
            <a:ext cx="6872851" cy="356701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ectangle 17"/>
          <p:cNvSpPr/>
          <p:nvPr/>
        </p:nvSpPr>
        <p:spPr>
          <a:xfrm>
            <a:off x="3190270" y="6054717"/>
            <a:ext cx="6580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যুক্তিভিত্তিক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মতমত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05750" y="5538182"/>
            <a:ext cx="3381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যুক্তিসংগত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465" y="1764896"/>
            <a:ext cx="6923578" cy="3580076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Rectangle 20"/>
          <p:cNvSpPr/>
          <p:nvPr/>
        </p:nvSpPr>
        <p:spPr>
          <a:xfrm>
            <a:off x="2438398" y="6054580"/>
            <a:ext cx="8015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বিষয়কে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71233" y="5562011"/>
            <a:ext cx="6258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জনমত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তুলছে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80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7" grpId="0"/>
      <p:bldP spid="7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  <p:bldP spid="18" grpId="0"/>
      <p:bldP spid="18" grpId="1"/>
      <p:bldP spid="19" grpId="0"/>
      <p:bldP spid="19" grpId="1"/>
      <p:bldP spid="21" grpId="0"/>
      <p:bldP spid="2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10752</TotalTime>
  <Words>948</Words>
  <Application>Microsoft Office PowerPoint</Application>
  <PresentationFormat>Widescreen</PresentationFormat>
  <Paragraphs>147</Paragraphs>
  <Slides>17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MADRASHA</cp:lastModifiedBy>
  <cp:revision>1406</cp:revision>
  <dcterms:created xsi:type="dcterms:W3CDTF">2019-05-27T04:34:07Z</dcterms:created>
  <dcterms:modified xsi:type="dcterms:W3CDTF">2019-10-12T04:54:20Z</dcterms:modified>
</cp:coreProperties>
</file>